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1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6858000" cy="9144000"/>
  <p:embeddedFontLst>
    <p:embeddedFont>
      <p:font typeface="Gill Sans"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20648" autoAdjust="0"/>
    <p:restoredTop sz="94660"/>
  </p:normalViewPr>
  <p:slideViewPr>
    <p:cSldViewPr snapToGrid="0">
      <p:cViewPr>
        <p:scale>
          <a:sx n="90" d="100"/>
          <a:sy n="90" d="100"/>
        </p:scale>
        <p:origin x="480" y="416"/>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1.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gif>
</file>

<file path=ppt/media/image10.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6" name="Google Shape;21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4" name="Google Shape;22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 name="Google Shape;1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14" name="Google Shape;14;p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sp>
        <p:nvSpPr>
          <p:cNvPr id="75" name="Google Shape;75;p12"/>
          <p:cNvSpPr/>
          <p:nvPr/>
        </p:nvSpPr>
        <p:spPr>
          <a:xfrm>
            <a:off x="0" y="0"/>
            <a:ext cx="6095999"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2"/>
          <p:cNvSpPr txBox="1">
            <a:spLocks noGrp="1"/>
          </p:cNvSpPr>
          <p:nvPr>
            <p:ph type="title"/>
          </p:nvPr>
        </p:nvSpPr>
        <p:spPr>
          <a:xfrm>
            <a:off x="808523" y="2243828"/>
            <a:ext cx="4494998" cy="1134640"/>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2"/>
          <p:cNvSpPr>
            <a:spLocks noGrp="1"/>
          </p:cNvSpPr>
          <p:nvPr>
            <p:ph type="pic" idx="2"/>
          </p:nvPr>
        </p:nvSpPr>
        <p:spPr>
          <a:xfrm>
            <a:off x="6095999" y="0"/>
            <a:ext cx="6102097" cy="6858000"/>
          </a:xfrm>
          <a:prstGeom prst="rect">
            <a:avLst/>
          </a:prstGeom>
          <a:solidFill>
            <a:srgbClr val="BFBFBF"/>
          </a:solidFill>
          <a:ln>
            <a:noFill/>
          </a:ln>
        </p:spPr>
      </p:sp>
      <p:sp>
        <p:nvSpPr>
          <p:cNvPr id="78" name="Google Shape;78;p12"/>
          <p:cNvSpPr txBox="1">
            <a:spLocks noGrp="1"/>
          </p:cNvSpPr>
          <p:nvPr>
            <p:ph type="body" idx="1"/>
          </p:nvPr>
        </p:nvSpPr>
        <p:spPr>
          <a:xfrm>
            <a:off x="1115568" y="3549918"/>
            <a:ext cx="3794760" cy="2194037"/>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9" name="Google Shape;79;p1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2"/>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13"/>
          <p:cNvSpPr txBox="1">
            <a:spLocks noGrp="1"/>
          </p:cNvSpPr>
          <p:nvPr>
            <p:ph type="body" idx="1"/>
          </p:nvPr>
        </p:nvSpPr>
        <p:spPr>
          <a:xfrm rot="5400000">
            <a:off x="4545009" y="324172"/>
            <a:ext cx="3101983" cy="7729728"/>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85" name="Google Shape;85;p1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rot="5400000">
            <a:off x="6810676" y="2779696"/>
            <a:ext cx="4983480" cy="1298608"/>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14"/>
          <p:cNvSpPr txBox="1">
            <a:spLocks noGrp="1"/>
          </p:cNvSpPr>
          <p:nvPr>
            <p:ph type="body" idx="1"/>
          </p:nvPr>
        </p:nvSpPr>
        <p:spPr>
          <a:xfrm rot="5400000">
            <a:off x="2838641" y="329756"/>
            <a:ext cx="4983480" cy="6198489"/>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91" name="Google Shape;91;p1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26" name="Google Shape;26;p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29"/>
        <p:cNvGrpSpPr/>
        <p:nvPr/>
      </p:nvGrpSpPr>
      <p:grpSpPr>
        <a:xfrm>
          <a:off x="0" y="0"/>
          <a:ext cx="0" cy="0"/>
          <a:chOff x="0" y="0"/>
          <a:chExt cx="0" cy="0"/>
        </a:xfrm>
      </p:grpSpPr>
      <p:sp>
        <p:nvSpPr>
          <p:cNvPr id="30" name="Google Shape;30;p5"/>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32" name="Google Shape;32;p5"/>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2695194" y="4352465"/>
            <a:ext cx="6801612" cy="1265082"/>
          </a:xfrm>
          <a:prstGeom prst="rect">
            <a:avLst/>
          </a:prstGeom>
          <a:noFill/>
          <a:ln>
            <a:noFill/>
          </a:ln>
        </p:spPr>
        <p:txBody>
          <a:bodyPr spcFirstLastPara="1" wrap="square" lIns="91425" tIns="45700" rIns="91425" bIns="45700" anchor="t" anchorCtr="1">
            <a:normAutofit/>
          </a:bodyPr>
          <a:lstStyle>
            <a:lvl1pPr marL="457200" lvl="0" indent="-228600" algn="l">
              <a:lnSpc>
                <a:spcPct val="100000"/>
              </a:lnSpc>
              <a:spcBef>
                <a:spcPts val="100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2000"/>
              <a:buNone/>
              <a:defRPr sz="2000">
                <a:solidFill>
                  <a:schemeClr val="lt1"/>
                </a:solidFill>
              </a:defRPr>
            </a:lvl2pPr>
            <a:lvl3pPr marL="1371600" lvl="2" indent="-228600" algn="l">
              <a:lnSpc>
                <a:spcPct val="100000"/>
              </a:lnSpc>
              <a:spcBef>
                <a:spcPts val="1000"/>
              </a:spcBef>
              <a:spcAft>
                <a:spcPts val="0"/>
              </a:spcAft>
              <a:buSzPts val="1800"/>
              <a:buNone/>
              <a:defRPr sz="1800">
                <a:solidFill>
                  <a:schemeClr val="lt1"/>
                </a:solidFill>
              </a:defRPr>
            </a:lvl3pPr>
            <a:lvl4pPr marL="1828800" lvl="3" indent="-228600" algn="l">
              <a:lnSpc>
                <a:spcPct val="100000"/>
              </a:lnSpc>
              <a:spcBef>
                <a:spcPts val="1000"/>
              </a:spcBef>
              <a:spcAft>
                <a:spcPts val="0"/>
              </a:spcAft>
              <a:buSzPts val="1600"/>
              <a:buNone/>
              <a:defRPr sz="1600">
                <a:solidFill>
                  <a:schemeClr val="lt1"/>
                </a:solidFill>
              </a:defRPr>
            </a:lvl4pPr>
            <a:lvl5pPr marL="2286000" lvl="4" indent="-228600" algn="l">
              <a:lnSpc>
                <a:spcPct val="100000"/>
              </a:lnSpc>
              <a:spcBef>
                <a:spcPts val="1000"/>
              </a:spcBef>
              <a:spcAft>
                <a:spcPts val="0"/>
              </a:spcAft>
              <a:buSzPts val="1600"/>
              <a:buNone/>
              <a:defRPr sz="1600">
                <a:solidFill>
                  <a:schemeClr val="lt1"/>
                </a:solidFill>
              </a:defRPr>
            </a:lvl5pPr>
            <a:lvl6pPr marL="2743200" lvl="5" indent="-228600" algn="l">
              <a:lnSpc>
                <a:spcPct val="100000"/>
              </a:lnSpc>
              <a:spcBef>
                <a:spcPts val="1000"/>
              </a:spcBef>
              <a:spcAft>
                <a:spcPts val="0"/>
              </a:spcAft>
              <a:buSzPts val="1600"/>
              <a:buNone/>
              <a:defRPr sz="1600">
                <a:solidFill>
                  <a:schemeClr val="lt1"/>
                </a:solidFill>
              </a:defRPr>
            </a:lvl6pPr>
            <a:lvl7pPr marL="3200400" lvl="6" indent="-228600" algn="l">
              <a:lnSpc>
                <a:spcPct val="100000"/>
              </a:lnSpc>
              <a:spcBef>
                <a:spcPts val="1000"/>
              </a:spcBef>
              <a:spcAft>
                <a:spcPts val="0"/>
              </a:spcAft>
              <a:buSzPts val="1600"/>
              <a:buNone/>
              <a:defRPr sz="1600">
                <a:solidFill>
                  <a:schemeClr val="lt1"/>
                </a:solidFill>
              </a:defRPr>
            </a:lvl7pPr>
            <a:lvl8pPr marL="3657600" lvl="7" indent="-228600" algn="l">
              <a:lnSpc>
                <a:spcPct val="100000"/>
              </a:lnSpc>
              <a:spcBef>
                <a:spcPts val="1000"/>
              </a:spcBef>
              <a:spcAft>
                <a:spcPts val="0"/>
              </a:spcAft>
              <a:buSzPts val="1600"/>
              <a:buNone/>
              <a:defRPr sz="1600">
                <a:solidFill>
                  <a:schemeClr val="lt1"/>
                </a:solidFill>
              </a:defRPr>
            </a:lvl8pPr>
            <a:lvl9pPr marL="4114800" lvl="8" indent="-228600" algn="l">
              <a:lnSpc>
                <a:spcPct val="100000"/>
              </a:lnSpc>
              <a:spcBef>
                <a:spcPts val="1000"/>
              </a:spcBef>
              <a:spcAft>
                <a:spcPts val="0"/>
              </a:spcAft>
              <a:buSzPts val="1600"/>
              <a:buNone/>
              <a:defRPr sz="1600">
                <a:solidFill>
                  <a:schemeClr val="lt1"/>
                </a:solidFill>
              </a:defRPr>
            </a:lvl9pPr>
          </a:lstStyle>
          <a:p>
            <a:endParaRPr/>
          </a:p>
        </p:txBody>
      </p:sp>
      <p:sp>
        <p:nvSpPr>
          <p:cNvPr id="38" name="Google Shape;38;p6"/>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7"/>
          <p:cNvSpPr txBox="1">
            <a:spLocks noGrp="1"/>
          </p:cNvSpPr>
          <p:nvPr>
            <p:ph type="body" idx="1"/>
          </p:nvPr>
        </p:nvSpPr>
        <p:spPr>
          <a:xfrm>
            <a:off x="1581912" y="2638044"/>
            <a:ext cx="4271771"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4" name="Google Shape;44;p7"/>
          <p:cNvSpPr txBox="1">
            <a:spLocks noGrp="1"/>
          </p:cNvSpPr>
          <p:nvPr>
            <p:ph type="body" idx="2"/>
          </p:nvPr>
        </p:nvSpPr>
        <p:spPr>
          <a:xfrm>
            <a:off x="6338315" y="2638044"/>
            <a:ext cx="4270247"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5" name="Google Shape;45;p7"/>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8"/>
          <p:cNvSpPr txBox="1">
            <a:spLocks noGrp="1"/>
          </p:cNvSpPr>
          <p:nvPr>
            <p:ph type="body" idx="1"/>
          </p:nvPr>
        </p:nvSpPr>
        <p:spPr>
          <a:xfrm>
            <a:off x="158343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50" name="Google Shape;50;p8"/>
          <p:cNvSpPr txBox="1">
            <a:spLocks noGrp="1"/>
          </p:cNvSpPr>
          <p:nvPr>
            <p:ph type="body" idx="2"/>
          </p:nvPr>
        </p:nvSpPr>
        <p:spPr>
          <a:xfrm>
            <a:off x="1583436" y="3143250"/>
            <a:ext cx="4270248"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51" name="Google Shape;51;p8"/>
          <p:cNvSpPr txBox="1">
            <a:spLocks noGrp="1"/>
          </p:cNvSpPr>
          <p:nvPr>
            <p:ph type="body" idx="3"/>
          </p:nvPr>
        </p:nvSpPr>
        <p:spPr>
          <a:xfrm>
            <a:off x="6338316" y="3143250"/>
            <a:ext cx="4253484"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30200" algn="l">
              <a:lnSpc>
                <a:spcPct val="100000"/>
              </a:lnSpc>
              <a:spcBef>
                <a:spcPts val="1000"/>
              </a:spcBef>
              <a:spcAft>
                <a:spcPts val="0"/>
              </a:spcAft>
              <a:buSzPts val="16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52" name="Google Shape;52;p8"/>
          <p:cNvSpPr txBox="1">
            <a:spLocks noGrp="1"/>
          </p:cNvSpPr>
          <p:nvPr>
            <p:ph type="body" idx="4"/>
          </p:nvPr>
        </p:nvSpPr>
        <p:spPr>
          <a:xfrm>
            <a:off x="633831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53" name="Google Shape;53;p8"/>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
        <p:nvSpPr>
          <p:cNvPr id="56" name="Google Shape;56;p8"/>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9"/>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0"/>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0"/>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11"/>
          <p:cNvSpPr/>
          <p:nvPr/>
        </p:nvSpPr>
        <p:spPr>
          <a:xfrm>
            <a:off x="0" y="0"/>
            <a:ext cx="6096000"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txBox="1">
            <a:spLocks noGrp="1"/>
          </p:cNvSpPr>
          <p:nvPr>
            <p:ph type="title"/>
          </p:nvPr>
        </p:nvSpPr>
        <p:spPr>
          <a:xfrm>
            <a:off x="804672" y="2243828"/>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rm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1"/>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normAutofit/>
          </a:bodyPr>
          <a:lstStyle>
            <a:lvl1pPr marL="457200" lvl="0" indent="-349250" algn="l">
              <a:lnSpc>
                <a:spcPct val="100000"/>
              </a:lnSpc>
              <a:spcBef>
                <a:spcPts val="1000"/>
              </a:spcBef>
              <a:spcAft>
                <a:spcPts val="0"/>
              </a:spcAft>
              <a:buSzPts val="1900"/>
              <a:buChar char="•"/>
              <a:defRPr sz="1900">
                <a:solidFill>
                  <a:schemeClr val="dk1"/>
                </a:solidFill>
              </a:defRPr>
            </a:lvl1pPr>
            <a:lvl2pPr marL="914400" lvl="1" indent="-330200" algn="l">
              <a:lnSpc>
                <a:spcPct val="100000"/>
              </a:lnSpc>
              <a:spcBef>
                <a:spcPts val="1000"/>
              </a:spcBef>
              <a:spcAft>
                <a:spcPts val="0"/>
              </a:spcAft>
              <a:buSzPts val="1600"/>
              <a:buChar char="•"/>
              <a:defRPr sz="1600">
                <a:solidFill>
                  <a:schemeClr val="dk1"/>
                </a:solidFill>
              </a:defRPr>
            </a:lvl2pPr>
            <a:lvl3pPr marL="1371600" lvl="2" indent="-330200" algn="l">
              <a:lnSpc>
                <a:spcPct val="100000"/>
              </a:lnSpc>
              <a:spcBef>
                <a:spcPts val="1000"/>
              </a:spcBef>
              <a:spcAft>
                <a:spcPts val="0"/>
              </a:spcAft>
              <a:buSzPts val="1600"/>
              <a:buChar char="•"/>
              <a:defRPr sz="1600">
                <a:solidFill>
                  <a:schemeClr val="dk1"/>
                </a:solidFill>
              </a:defRPr>
            </a:lvl3pPr>
            <a:lvl4pPr marL="1828800" lvl="3" indent="-330200" algn="l">
              <a:lnSpc>
                <a:spcPct val="100000"/>
              </a:lnSpc>
              <a:spcBef>
                <a:spcPts val="1000"/>
              </a:spcBef>
              <a:spcAft>
                <a:spcPts val="0"/>
              </a:spcAft>
              <a:buSzPts val="1600"/>
              <a:buChar char="•"/>
              <a:defRPr sz="1600">
                <a:solidFill>
                  <a:schemeClr val="dk1"/>
                </a:solidFill>
              </a:defRPr>
            </a:lvl4pPr>
            <a:lvl5pPr marL="2286000" lvl="4" indent="-330200" algn="l">
              <a:lnSpc>
                <a:spcPct val="100000"/>
              </a:lnSpc>
              <a:spcBef>
                <a:spcPts val="1000"/>
              </a:spcBef>
              <a:spcAft>
                <a:spcPts val="0"/>
              </a:spcAft>
              <a:buSzPts val="1600"/>
              <a:buChar char="•"/>
              <a:defRPr sz="1600">
                <a:solidFill>
                  <a:schemeClr val="dk1"/>
                </a:solidFill>
              </a:defRPr>
            </a:lvl5pPr>
            <a:lvl6pPr marL="2743200" lvl="5" indent="-330200" algn="l">
              <a:lnSpc>
                <a:spcPct val="100000"/>
              </a:lnSpc>
              <a:spcBef>
                <a:spcPts val="1000"/>
              </a:spcBef>
              <a:spcAft>
                <a:spcPts val="0"/>
              </a:spcAft>
              <a:buSzPts val="1600"/>
              <a:buChar char="•"/>
              <a:defRPr sz="1600"/>
            </a:lvl6pPr>
            <a:lvl7pPr marL="3200400" lvl="6" indent="-330200" algn="l">
              <a:lnSpc>
                <a:spcPct val="100000"/>
              </a:lnSpc>
              <a:spcBef>
                <a:spcPts val="1000"/>
              </a:spcBef>
              <a:spcAft>
                <a:spcPts val="0"/>
              </a:spcAft>
              <a:buSzPts val="1600"/>
              <a:buChar char="•"/>
              <a:defRPr sz="1600"/>
            </a:lvl7pPr>
            <a:lvl8pPr marL="3657600" lvl="7" indent="-330200" algn="l">
              <a:lnSpc>
                <a:spcPct val="100000"/>
              </a:lnSpc>
              <a:spcBef>
                <a:spcPts val="1000"/>
              </a:spcBef>
              <a:spcAft>
                <a:spcPts val="0"/>
              </a:spcAft>
              <a:buSzPts val="1600"/>
              <a:buChar char="•"/>
              <a:defRPr sz="1600"/>
            </a:lvl8pPr>
            <a:lvl9pPr marL="4114800" lvl="8" indent="-330200" algn="l">
              <a:lnSpc>
                <a:spcPct val="100000"/>
              </a:lnSpc>
              <a:spcBef>
                <a:spcPts val="1000"/>
              </a:spcBef>
              <a:spcAft>
                <a:spcPts val="0"/>
              </a:spcAft>
              <a:buSzPts val="1600"/>
              <a:buChar char="•"/>
              <a:defRPr sz="1600"/>
            </a:lvl9pPr>
          </a:lstStyle>
          <a:p>
            <a:endParaRPr/>
          </a:p>
        </p:txBody>
      </p:sp>
      <p:sp>
        <p:nvSpPr>
          <p:cNvPr id="70" name="Google Shape;70;p11"/>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1" name="Google Shape;71;p1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marR="0" lvl="0" algn="ctr" rtl="0">
              <a:lnSpc>
                <a:spcPct val="90000"/>
              </a:lnSpc>
              <a:spcBef>
                <a:spcPts val="0"/>
              </a:spcBef>
              <a:spcAft>
                <a:spcPts val="0"/>
              </a:spcAft>
              <a:buClr>
                <a:srgbClr val="262626"/>
              </a:buClr>
              <a:buSzPts val="2800"/>
              <a:buFont typeface="Gill Sans"/>
              <a:buNone/>
              <a:defRPr sz="2800" b="0" i="0" u="none" strike="noStrike" cap="non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FEFEFE"/>
                </a:solidFill>
                <a:latin typeface="Gill Sans"/>
                <a:ea typeface="Gill Sans"/>
                <a:cs typeface="Gill Sans"/>
                <a:sym typeface="Gill Sans"/>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9pPr>
          </a:lstStyle>
          <a:p>
            <a:endParaRPr/>
          </a:p>
        </p:txBody>
      </p:sp>
      <p:sp>
        <p:nvSpPr>
          <p:cNvPr id="8" name="Google Shape;8;p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9" name="Google Shape;9;p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10" name="Google Shape;10;p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Gill Sans"/>
                <a:ea typeface="Gill Sans"/>
                <a:cs typeface="Gill Sans"/>
                <a:sym typeface="Gill Sans"/>
              </a:defRPr>
            </a:lvl1pPr>
            <a:lvl2pPr marL="0" marR="0" lvl="1" indent="0" algn="ctr" rtl="0">
              <a:spcBef>
                <a:spcPts val="0"/>
              </a:spcBef>
              <a:buNone/>
              <a:defRPr sz="1100" b="0" i="0" u="none" strike="noStrike" cap="none">
                <a:solidFill>
                  <a:srgbClr val="FFFFFF"/>
                </a:solidFill>
                <a:latin typeface="Gill Sans"/>
                <a:ea typeface="Gill Sans"/>
                <a:cs typeface="Gill Sans"/>
                <a:sym typeface="Gill Sans"/>
              </a:defRPr>
            </a:lvl2pPr>
            <a:lvl3pPr marL="0" marR="0" lvl="2" indent="0" algn="ctr" rtl="0">
              <a:spcBef>
                <a:spcPts val="0"/>
              </a:spcBef>
              <a:buNone/>
              <a:defRPr sz="1100" b="0" i="0" u="none" strike="noStrike" cap="none">
                <a:solidFill>
                  <a:srgbClr val="FFFFFF"/>
                </a:solidFill>
                <a:latin typeface="Gill Sans"/>
                <a:ea typeface="Gill Sans"/>
                <a:cs typeface="Gill Sans"/>
                <a:sym typeface="Gill Sans"/>
              </a:defRPr>
            </a:lvl3pPr>
            <a:lvl4pPr marL="0" marR="0" lvl="3" indent="0" algn="ctr" rtl="0">
              <a:spcBef>
                <a:spcPts val="0"/>
              </a:spcBef>
              <a:buNone/>
              <a:defRPr sz="1100" b="0" i="0" u="none" strike="noStrike" cap="none">
                <a:solidFill>
                  <a:srgbClr val="FFFFFF"/>
                </a:solidFill>
                <a:latin typeface="Gill Sans"/>
                <a:ea typeface="Gill Sans"/>
                <a:cs typeface="Gill Sans"/>
                <a:sym typeface="Gill Sans"/>
              </a:defRPr>
            </a:lvl4pPr>
            <a:lvl5pPr marL="0" marR="0" lvl="4" indent="0" algn="ctr" rtl="0">
              <a:spcBef>
                <a:spcPts val="0"/>
              </a:spcBef>
              <a:buNone/>
              <a:defRPr sz="1100" b="0" i="0" u="none" strike="noStrike" cap="none">
                <a:solidFill>
                  <a:srgbClr val="FFFFFF"/>
                </a:solidFill>
                <a:latin typeface="Gill Sans"/>
                <a:ea typeface="Gill Sans"/>
                <a:cs typeface="Gill Sans"/>
                <a:sym typeface="Gill Sans"/>
              </a:defRPr>
            </a:lvl5pPr>
            <a:lvl6pPr marL="0" marR="0" lvl="5" indent="0" algn="ctr" rtl="0">
              <a:spcBef>
                <a:spcPts val="0"/>
              </a:spcBef>
              <a:buNone/>
              <a:defRPr sz="1100" b="0" i="0" u="none" strike="noStrike" cap="none">
                <a:solidFill>
                  <a:srgbClr val="FFFFFF"/>
                </a:solidFill>
                <a:latin typeface="Gill Sans"/>
                <a:ea typeface="Gill Sans"/>
                <a:cs typeface="Gill Sans"/>
                <a:sym typeface="Gill Sans"/>
              </a:defRPr>
            </a:lvl6pPr>
            <a:lvl7pPr marL="0" marR="0" lvl="6" indent="0" algn="ctr" rtl="0">
              <a:spcBef>
                <a:spcPts val="0"/>
              </a:spcBef>
              <a:buNone/>
              <a:defRPr sz="1100" b="0" i="0" u="none" strike="noStrike" cap="none">
                <a:solidFill>
                  <a:srgbClr val="FFFFFF"/>
                </a:solidFill>
                <a:latin typeface="Gill Sans"/>
                <a:ea typeface="Gill Sans"/>
                <a:cs typeface="Gill Sans"/>
                <a:sym typeface="Gill Sans"/>
              </a:defRPr>
            </a:lvl7pPr>
            <a:lvl8pPr marL="0" marR="0" lvl="7" indent="0" algn="ctr" rtl="0">
              <a:spcBef>
                <a:spcPts val="0"/>
              </a:spcBef>
              <a:buNone/>
              <a:defRPr sz="1100" b="0" i="0" u="none" strike="noStrike" cap="none">
                <a:solidFill>
                  <a:srgbClr val="FFFFFF"/>
                </a:solidFill>
                <a:latin typeface="Gill Sans"/>
                <a:ea typeface="Gill Sans"/>
                <a:cs typeface="Gill Sans"/>
                <a:sym typeface="Gill Sans"/>
              </a:defRPr>
            </a:lvl8pPr>
            <a:lvl9pPr marL="0" marR="0" lvl="8" indent="0" algn="ctr" rtl="0">
              <a:spcBef>
                <a:spcPts val="0"/>
              </a:spcBef>
              <a:buNone/>
              <a:defRPr sz="1100" b="0" i="0" u="none" strike="noStrike" cap="none">
                <a:solidFill>
                  <a:srgbClr val="FFFFFF"/>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marR="0" lvl="0" algn="ctr" rtl="0">
              <a:lnSpc>
                <a:spcPct val="90000"/>
              </a:lnSpc>
              <a:spcBef>
                <a:spcPts val="0"/>
              </a:spcBef>
              <a:spcAft>
                <a:spcPts val="0"/>
              </a:spcAft>
              <a:buClr>
                <a:srgbClr val="262626"/>
              </a:buClr>
              <a:buSzPts val="2800"/>
              <a:buFont typeface="Gill Sans"/>
              <a:buNone/>
              <a:defRPr sz="2800" b="0" i="0" u="none" strike="noStrike" cap="non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9" name="Google Shape;19;p3"/>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262626"/>
                </a:solidFill>
                <a:latin typeface="Gill Sans"/>
                <a:ea typeface="Gill Sans"/>
                <a:cs typeface="Gill Sans"/>
                <a:sym typeface="Gill Sans"/>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9pPr>
          </a:lstStyle>
          <a:p>
            <a:endParaRPr/>
          </a:p>
        </p:txBody>
      </p:sp>
      <p:sp>
        <p:nvSpPr>
          <p:cNvPr id="20" name="Google Shape;20;p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1" name="Google Shape;21;p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2" name="Google Shape;22;p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Gill Sans"/>
                <a:ea typeface="Gill Sans"/>
                <a:cs typeface="Gill Sans"/>
                <a:sym typeface="Gill Sans"/>
              </a:defRPr>
            </a:lvl1pPr>
            <a:lvl2pPr marL="0" marR="0" lvl="1" indent="0" algn="ctr" rtl="0">
              <a:spcBef>
                <a:spcPts val="0"/>
              </a:spcBef>
              <a:buNone/>
              <a:defRPr sz="1100" b="0" i="0" u="none" strike="noStrike" cap="none">
                <a:solidFill>
                  <a:srgbClr val="FFFFFF"/>
                </a:solidFill>
                <a:latin typeface="Gill Sans"/>
                <a:ea typeface="Gill Sans"/>
                <a:cs typeface="Gill Sans"/>
                <a:sym typeface="Gill Sans"/>
              </a:defRPr>
            </a:lvl2pPr>
            <a:lvl3pPr marL="0" marR="0" lvl="2" indent="0" algn="ctr" rtl="0">
              <a:spcBef>
                <a:spcPts val="0"/>
              </a:spcBef>
              <a:buNone/>
              <a:defRPr sz="1100" b="0" i="0" u="none" strike="noStrike" cap="none">
                <a:solidFill>
                  <a:srgbClr val="FFFFFF"/>
                </a:solidFill>
                <a:latin typeface="Gill Sans"/>
                <a:ea typeface="Gill Sans"/>
                <a:cs typeface="Gill Sans"/>
                <a:sym typeface="Gill Sans"/>
              </a:defRPr>
            </a:lvl3pPr>
            <a:lvl4pPr marL="0" marR="0" lvl="3" indent="0" algn="ctr" rtl="0">
              <a:spcBef>
                <a:spcPts val="0"/>
              </a:spcBef>
              <a:buNone/>
              <a:defRPr sz="1100" b="0" i="0" u="none" strike="noStrike" cap="none">
                <a:solidFill>
                  <a:srgbClr val="FFFFFF"/>
                </a:solidFill>
                <a:latin typeface="Gill Sans"/>
                <a:ea typeface="Gill Sans"/>
                <a:cs typeface="Gill Sans"/>
                <a:sym typeface="Gill Sans"/>
              </a:defRPr>
            </a:lvl4pPr>
            <a:lvl5pPr marL="0" marR="0" lvl="4" indent="0" algn="ctr" rtl="0">
              <a:spcBef>
                <a:spcPts val="0"/>
              </a:spcBef>
              <a:buNone/>
              <a:defRPr sz="1100" b="0" i="0" u="none" strike="noStrike" cap="none">
                <a:solidFill>
                  <a:srgbClr val="FFFFFF"/>
                </a:solidFill>
                <a:latin typeface="Gill Sans"/>
                <a:ea typeface="Gill Sans"/>
                <a:cs typeface="Gill Sans"/>
                <a:sym typeface="Gill Sans"/>
              </a:defRPr>
            </a:lvl5pPr>
            <a:lvl6pPr marL="0" marR="0" lvl="5" indent="0" algn="ctr" rtl="0">
              <a:spcBef>
                <a:spcPts val="0"/>
              </a:spcBef>
              <a:buNone/>
              <a:defRPr sz="1100" b="0" i="0" u="none" strike="noStrike" cap="none">
                <a:solidFill>
                  <a:srgbClr val="FFFFFF"/>
                </a:solidFill>
                <a:latin typeface="Gill Sans"/>
                <a:ea typeface="Gill Sans"/>
                <a:cs typeface="Gill Sans"/>
                <a:sym typeface="Gill Sans"/>
              </a:defRPr>
            </a:lvl6pPr>
            <a:lvl7pPr marL="0" marR="0" lvl="6" indent="0" algn="ctr" rtl="0">
              <a:spcBef>
                <a:spcPts val="0"/>
              </a:spcBef>
              <a:buNone/>
              <a:defRPr sz="1100" b="0" i="0" u="none" strike="noStrike" cap="none">
                <a:solidFill>
                  <a:srgbClr val="FFFFFF"/>
                </a:solidFill>
                <a:latin typeface="Gill Sans"/>
                <a:ea typeface="Gill Sans"/>
                <a:cs typeface="Gill Sans"/>
                <a:sym typeface="Gill Sans"/>
              </a:defRPr>
            </a:lvl7pPr>
            <a:lvl8pPr marL="0" marR="0" lvl="7" indent="0" algn="ctr" rtl="0">
              <a:spcBef>
                <a:spcPts val="0"/>
              </a:spcBef>
              <a:buNone/>
              <a:defRPr sz="1100" b="0" i="0" u="none" strike="noStrike" cap="none">
                <a:solidFill>
                  <a:srgbClr val="FFFFFF"/>
                </a:solidFill>
                <a:latin typeface="Gill Sans"/>
                <a:ea typeface="Gill Sans"/>
                <a:cs typeface="Gill Sans"/>
                <a:sym typeface="Gill Sans"/>
              </a:defRPr>
            </a:lvl8pPr>
            <a:lvl9pPr marL="0" marR="0" lvl="8" indent="0" algn="ctr" rtl="0">
              <a:spcBef>
                <a:spcPts val="0"/>
              </a:spcBef>
              <a:buNone/>
              <a:defRPr sz="1100" b="0" i="0" u="none" strike="noStrike" cap="none">
                <a:solidFill>
                  <a:srgbClr val="FFFFFF"/>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n-US"/>
              <a:pPr marL="0" lvl="0" indent="0" algn="ct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AJPUTRoCkStAr/CinCout.git"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E1117"/>
        </a:solidFill>
        <a:effectLst/>
      </p:bgPr>
    </p:bg>
    <p:spTree>
      <p:nvGrpSpPr>
        <p:cNvPr id="1" name="Shape 97"/>
        <p:cNvGrpSpPr/>
        <p:nvPr/>
      </p:nvGrpSpPr>
      <p:grpSpPr>
        <a:xfrm>
          <a:off x="0" y="0"/>
          <a:ext cx="0" cy="0"/>
          <a:chOff x="0" y="0"/>
          <a:chExt cx="0" cy="0"/>
        </a:xfrm>
      </p:grpSpPr>
      <p:sp>
        <p:nvSpPr>
          <p:cNvPr id="98" name="Google Shape;98;p15"/>
          <p:cNvSpPr/>
          <p:nvPr/>
        </p:nvSpPr>
        <p:spPr>
          <a:xfrm>
            <a:off x="0" y="0"/>
            <a:ext cx="6096000" cy="6858000"/>
          </a:xfrm>
          <a:prstGeom prst="rect">
            <a:avLst/>
          </a:prstGeom>
          <a:solidFill>
            <a:srgbClr val="376B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99" name="Google Shape;99;p15"/>
          <p:cNvSpPr txBox="1">
            <a:spLocks noGrp="1"/>
          </p:cNvSpPr>
          <p:nvPr>
            <p:ph type="ctrTitle"/>
          </p:nvPr>
        </p:nvSpPr>
        <p:spPr>
          <a:xfrm>
            <a:off x="1600200" y="2363323"/>
            <a:ext cx="8991600" cy="1692771"/>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182875" tIns="182875" rIns="182875" bIns="182875" anchor="ctr" anchorCtr="1">
            <a:normAutofit/>
          </a:bodyPr>
          <a:lstStyle/>
          <a:p>
            <a:pPr marL="0" lvl="0" indent="0" algn="l" rtl="0">
              <a:lnSpc>
                <a:spcPct val="90000"/>
              </a:lnSpc>
              <a:spcBef>
                <a:spcPts val="0"/>
              </a:spcBef>
              <a:spcAft>
                <a:spcPts val="0"/>
              </a:spcAft>
              <a:buClr>
                <a:srgbClr val="262626"/>
              </a:buClr>
              <a:buSzPts val="3800"/>
              <a:buFont typeface="Gill Sans"/>
              <a:buNone/>
            </a:pPr>
            <a:r>
              <a:rPr lang="en-US"/>
              <a:t>           CHECK </a:t>
            </a:r>
            <a:r>
              <a:rPr lang="en-US" dirty="0"/>
              <a:t>IN CHECK OUT</a:t>
            </a:r>
            <a:br>
              <a:rPr lang="en-US" dirty="0"/>
            </a:br>
            <a:r>
              <a:rPr lang="en-US"/>
              <a:t>                   C-IN </a:t>
            </a:r>
            <a:r>
              <a:rPr lang="en-US" dirty="0"/>
              <a:t>C-OUT</a:t>
            </a:r>
            <a:endParaRPr cap="none" dirty="0">
              <a:latin typeface="Gill Sans"/>
              <a:ea typeface="Gill Sans"/>
              <a:cs typeface="Gill Sans"/>
              <a:sym typeface="Gill Sans"/>
            </a:endParaRPr>
          </a:p>
        </p:txBody>
      </p:sp>
      <p:pic>
        <p:nvPicPr>
          <p:cNvPr id="100" name="Google Shape;100;p15"/>
          <p:cNvPicPr preferRelativeResize="0"/>
          <p:nvPr/>
        </p:nvPicPr>
        <p:blipFill>
          <a:blip r:embed="rId3">
            <a:alphaModFix/>
          </a:blip>
          <a:stretch>
            <a:fillRect/>
          </a:stretch>
        </p:blipFill>
        <p:spPr>
          <a:xfrm>
            <a:off x="1461185" y="2363323"/>
            <a:ext cx="2405339" cy="1804000"/>
          </a:xfrm>
          <a:prstGeom prst="rect">
            <a:avLst/>
          </a:prstGeom>
          <a:noFill/>
          <a:ln>
            <a:noFill/>
          </a:ln>
        </p:spPr>
      </p:pic>
      <p:pic>
        <p:nvPicPr>
          <p:cNvPr id="101" name="Google Shape;101;p15"/>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sp>
        <p:nvSpPr>
          <p:cNvPr id="208" name="Google Shape;208;p24"/>
          <p:cNvSpPr/>
          <p:nvPr/>
        </p:nvSpPr>
        <p:spPr>
          <a:xfrm>
            <a:off x="1" y="0"/>
            <a:ext cx="307017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09" name="Google Shape;209;p24"/>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10" name="Google Shape;210;p24"/>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11" name="Google Shape;211;p24"/>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800"/>
              <a:buFont typeface="Gill Sans"/>
              <a:buNone/>
            </a:pPr>
            <a:r>
              <a:rPr lang="en-US">
                <a:solidFill>
                  <a:srgbClr val="FFFFFF"/>
                </a:solidFill>
              </a:rPr>
              <a:t>RESULTS / OUTCOMES / ANALYSIS</a:t>
            </a:r>
            <a:endParaRPr/>
          </a:p>
        </p:txBody>
      </p:sp>
      <p:sp>
        <p:nvSpPr>
          <p:cNvPr id="212" name="Google Shape;212;p24"/>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b="1"/>
              <a:t>Contactless &amp; Fraud-Free</a:t>
            </a:r>
            <a:r>
              <a:rPr lang="en-US"/>
              <a:t>: Eliminates buddy punching and ensures hygiene.</a:t>
            </a:r>
            <a:endParaRPr/>
          </a:p>
          <a:p>
            <a:pPr marL="228600" lvl="0" indent="-228600" algn="l" rtl="0">
              <a:lnSpc>
                <a:spcPct val="100000"/>
              </a:lnSpc>
              <a:spcBef>
                <a:spcPts val="1000"/>
              </a:spcBef>
              <a:spcAft>
                <a:spcPts val="0"/>
              </a:spcAft>
              <a:buSzPts val="1800"/>
              <a:buChar char="•"/>
            </a:pPr>
            <a:r>
              <a:rPr lang="en-US" b="1"/>
              <a:t>Real-Time Monitoring</a:t>
            </a:r>
            <a:r>
              <a:rPr lang="en-US"/>
              <a:t>: Provides instant attendance updates and people counting.</a:t>
            </a:r>
            <a:endParaRPr/>
          </a:p>
          <a:p>
            <a:pPr marL="228600" lvl="0" indent="-228600" algn="l" rtl="0">
              <a:lnSpc>
                <a:spcPct val="100000"/>
              </a:lnSpc>
              <a:spcBef>
                <a:spcPts val="1000"/>
              </a:spcBef>
              <a:spcAft>
                <a:spcPts val="0"/>
              </a:spcAft>
              <a:buSzPts val="1800"/>
              <a:buChar char="•"/>
            </a:pPr>
            <a:r>
              <a:rPr lang="en-US" b="1"/>
              <a:t>Scalability</a:t>
            </a:r>
            <a:r>
              <a:rPr lang="en-US"/>
              <a:t>: Easily deployable across large campuses, offices, Hospitals, Schools &amp; University.</a:t>
            </a:r>
            <a:endParaRPr/>
          </a:p>
          <a:p>
            <a:pPr marL="228600" lvl="0" indent="-228600" algn="l" rtl="0">
              <a:lnSpc>
                <a:spcPct val="100000"/>
              </a:lnSpc>
              <a:spcBef>
                <a:spcPts val="1000"/>
              </a:spcBef>
              <a:spcAft>
                <a:spcPts val="0"/>
              </a:spcAft>
              <a:buSzPts val="1800"/>
              <a:buChar char="•"/>
            </a:pPr>
            <a:r>
              <a:rPr lang="en-US" b="1"/>
              <a:t>Efficiency</a:t>
            </a:r>
            <a:r>
              <a:rPr lang="en-US"/>
              <a:t>: Reduces administrative burden, saving time and effort.</a:t>
            </a:r>
            <a:endParaRPr/>
          </a:p>
        </p:txBody>
      </p:sp>
      <p:pic>
        <p:nvPicPr>
          <p:cNvPr id="213" name="Google Shape;213;p24"/>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17"/>
        <p:cNvGrpSpPr/>
        <p:nvPr/>
      </p:nvGrpSpPr>
      <p:grpSpPr>
        <a:xfrm>
          <a:off x="0" y="0"/>
          <a:ext cx="0" cy="0"/>
          <a:chOff x="0" y="0"/>
          <a:chExt cx="0" cy="0"/>
        </a:xfrm>
      </p:grpSpPr>
      <p:pic>
        <p:nvPicPr>
          <p:cNvPr id="218" name="Google Shape;218;p25" descr="A group of yellow figures and a red figure on the other side"/>
          <p:cNvPicPr preferRelativeResize="0"/>
          <p:nvPr/>
        </p:nvPicPr>
        <p:blipFill rotWithShape="1">
          <a:blip r:embed="rId3">
            <a:alphaModFix/>
          </a:blip>
          <a:srcRect l="38644" r="2021" b="-1"/>
          <a:stretch/>
        </p:blipFill>
        <p:spPr>
          <a:xfrm>
            <a:off x="642" y="10"/>
            <a:ext cx="6096000" cy="6857990"/>
          </a:xfrm>
          <a:prstGeom prst="rect">
            <a:avLst/>
          </a:prstGeom>
          <a:noFill/>
          <a:ln>
            <a:noFill/>
          </a:ln>
        </p:spPr>
      </p:pic>
      <p:sp>
        <p:nvSpPr>
          <p:cNvPr id="219" name="Google Shape;219;p25"/>
          <p:cNvSpPr txBox="1">
            <a:spLocks noGrp="1"/>
          </p:cNvSpPr>
          <p:nvPr>
            <p:ph type="title"/>
          </p:nvPr>
        </p:nvSpPr>
        <p:spPr>
          <a:xfrm>
            <a:off x="804672" y="2841505"/>
            <a:ext cx="4487298" cy="1174991"/>
          </a:xfrm>
          <a:prstGeom prst="rect">
            <a:avLst/>
          </a:prstGeom>
          <a:solidFill>
            <a:schemeClr val="dk1">
              <a:alpha val="60000"/>
            </a:schemeClr>
          </a:solidFill>
          <a:ln w="9525" cap="flat" cmpd="sng">
            <a:solidFill>
              <a:schemeClr val="dk1"/>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chemeClr val="lt1"/>
              </a:buClr>
              <a:buSzPts val="2400"/>
              <a:buFont typeface="Gill Sans"/>
              <a:buNone/>
            </a:pPr>
            <a:r>
              <a:rPr lang="en-US" sz="2400">
                <a:solidFill>
                  <a:schemeClr val="lt1"/>
                </a:solidFill>
              </a:rPr>
              <a:t>LIMITATIONS</a:t>
            </a:r>
            <a:endParaRPr/>
          </a:p>
        </p:txBody>
      </p:sp>
      <p:sp>
        <p:nvSpPr>
          <p:cNvPr id="220" name="Google Shape;220;p25"/>
          <p:cNvSpPr txBox="1">
            <a:spLocks noGrp="1"/>
          </p:cNvSpPr>
          <p:nvPr>
            <p:ph type="body" idx="1"/>
          </p:nvPr>
        </p:nvSpPr>
        <p:spPr>
          <a:xfrm>
            <a:off x="6743941" y="616004"/>
            <a:ext cx="4804800" cy="4919700"/>
          </a:xfrm>
          <a:prstGeom prst="rect">
            <a:avLst/>
          </a:prstGeom>
          <a:noFill/>
          <a:ln>
            <a:noFill/>
          </a:ln>
        </p:spPr>
        <p:txBody>
          <a:bodyPr spcFirstLastPara="1" wrap="square" lIns="91425" tIns="45700" rIns="91425" bIns="45700" anchor="ctr" anchorCtr="0">
            <a:normAutofit/>
          </a:bodyPr>
          <a:lstStyle/>
          <a:p>
            <a:pPr marL="228600" lvl="0" indent="-228600">
              <a:lnSpc>
                <a:spcPct val="150000"/>
              </a:lnSpc>
              <a:spcBef>
                <a:spcPts val="0"/>
              </a:spcBef>
            </a:pPr>
            <a:r>
              <a:rPr lang="en-US" dirty="0" smtClean="0"/>
              <a:t>The system's accuracy can be affected by poor or inconsistent lighting, leading to missed face detections</a:t>
            </a:r>
            <a:r>
              <a:rPr lang="en-US" dirty="0" smtClean="0"/>
              <a:t>.</a:t>
            </a:r>
          </a:p>
          <a:p>
            <a:pPr marL="228600" lvl="0" indent="-228600">
              <a:lnSpc>
                <a:spcPct val="150000"/>
              </a:lnSpc>
              <a:spcBef>
                <a:spcPts val="0"/>
              </a:spcBef>
            </a:pPr>
            <a:r>
              <a:rPr lang="en-US" dirty="0" smtClean="0"/>
              <a:t>Partially obscured faces (e.g., by masks or objects) may not be recognized accurately, impacting attendance </a:t>
            </a:r>
            <a:r>
              <a:rPr lang="en-US" dirty="0" smtClean="0"/>
              <a:t>recording.</a:t>
            </a:r>
          </a:p>
          <a:p>
            <a:pPr marL="228600" lvl="0" indent="-228600">
              <a:lnSpc>
                <a:spcPct val="150000"/>
              </a:lnSpc>
              <a:spcBef>
                <a:spcPts val="0"/>
              </a:spcBef>
            </a:pPr>
            <a:r>
              <a:rPr lang="en-US" dirty="0" smtClean="0"/>
              <a:t>The </a:t>
            </a:r>
            <a:r>
              <a:rPr lang="en-US" dirty="0" smtClean="0"/>
              <a:t>system may mistakenly count or classify non-human objects as people in crowded environments.</a:t>
            </a:r>
            <a:endParaRPr/>
          </a:p>
        </p:txBody>
      </p:sp>
      <p:pic>
        <p:nvPicPr>
          <p:cNvPr id="221" name="Google Shape;221;p25"/>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25"/>
        <p:cNvGrpSpPr/>
        <p:nvPr/>
      </p:nvGrpSpPr>
      <p:grpSpPr>
        <a:xfrm>
          <a:off x="0" y="0"/>
          <a:ext cx="0" cy="0"/>
          <a:chOff x="0" y="0"/>
          <a:chExt cx="0" cy="0"/>
        </a:xfrm>
      </p:grpSpPr>
      <p:sp>
        <p:nvSpPr>
          <p:cNvPr id="226" name="Google Shape;226;p26"/>
          <p:cNvSpPr txBox="1">
            <a:spLocks noGrp="1"/>
          </p:cNvSpPr>
          <p:nvPr>
            <p:ph type="title"/>
          </p:nvPr>
        </p:nvSpPr>
        <p:spPr>
          <a:xfrm>
            <a:off x="5445496" y="978776"/>
            <a:ext cx="5925310" cy="1174991"/>
          </a:xfrm>
          <a:prstGeom prst="rect">
            <a:avLst/>
          </a:prstGeom>
          <a:solidFill>
            <a:srgbClr val="FFFFFF"/>
          </a:solidFill>
          <a:ln w="31750" cap="sq" cmpd="sng">
            <a:solidFill>
              <a:srgbClr val="376BDC"/>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400"/>
              <a:buFont typeface="Gill Sans"/>
              <a:buNone/>
            </a:pPr>
            <a:r>
              <a:rPr lang="en-US" sz="2400" dirty="0"/>
              <a:t>FUTURE </a:t>
            </a:r>
            <a:r>
              <a:rPr lang="en-US" sz="2400" dirty="0" smtClean="0"/>
              <a:t> ENHANCEMENTS/SCOPE</a:t>
            </a:r>
            <a:endParaRPr/>
          </a:p>
        </p:txBody>
      </p:sp>
      <p:pic>
        <p:nvPicPr>
          <p:cNvPr id="227" name="Google Shape;227;p26" descr="White arrows going to the red target"/>
          <p:cNvPicPr preferRelativeResize="0"/>
          <p:nvPr/>
        </p:nvPicPr>
        <p:blipFill rotWithShape="1">
          <a:blip r:embed="rId3">
            <a:alphaModFix/>
          </a:blip>
          <a:srcRect l="45161" r="9508" b="-1"/>
          <a:stretch/>
        </p:blipFill>
        <p:spPr>
          <a:xfrm>
            <a:off x="20" y="10"/>
            <a:ext cx="4657325" cy="6857990"/>
          </a:xfrm>
          <a:prstGeom prst="rect">
            <a:avLst/>
          </a:prstGeom>
          <a:noFill/>
          <a:ln>
            <a:noFill/>
          </a:ln>
        </p:spPr>
      </p:pic>
      <p:sp>
        <p:nvSpPr>
          <p:cNvPr id="228" name="Google Shape;228;p26"/>
          <p:cNvSpPr txBox="1">
            <a:spLocks noGrp="1"/>
          </p:cNvSpPr>
          <p:nvPr>
            <p:ph type="body" idx="1"/>
          </p:nvPr>
        </p:nvSpPr>
        <p:spPr>
          <a:xfrm>
            <a:off x="5445496" y="2390167"/>
            <a:ext cx="5925300" cy="3255300"/>
          </a:xfrm>
          <a:prstGeom prst="rect">
            <a:avLst/>
          </a:prstGeom>
          <a:noFill/>
          <a:ln>
            <a:noFill/>
          </a:ln>
        </p:spPr>
        <p:txBody>
          <a:bodyPr spcFirstLastPara="1" wrap="square" lIns="91425" tIns="45700" rIns="91425" bIns="45700" anchor="t" anchorCtr="0">
            <a:normAutofit fontScale="40000" lnSpcReduction="20000"/>
          </a:bodyPr>
          <a:lstStyle/>
          <a:p>
            <a:pPr marL="228600" lvl="0" indent="-209550" algn="l" rtl="0">
              <a:lnSpc>
                <a:spcPct val="100000"/>
              </a:lnSpc>
              <a:spcBef>
                <a:spcPts val="0"/>
              </a:spcBef>
              <a:spcAft>
                <a:spcPts val="0"/>
              </a:spcAft>
              <a:buSzPct val="100000"/>
              <a:buChar char="•"/>
            </a:pPr>
            <a:r>
              <a:rPr lang="en-US" sz="3750" b="1" dirty="0"/>
              <a:t>Voice-Activated Attendance</a:t>
            </a:r>
            <a:r>
              <a:rPr lang="en-US" sz="3750" dirty="0"/>
              <a:t>: Enable voice recognition for hands-free check-ins, especially useful in settings where touch is minimized (e.g., hospitals).</a:t>
            </a:r>
            <a:endParaRPr sz="3750"/>
          </a:p>
          <a:p>
            <a:pPr marL="228600" lvl="0" indent="-209550" algn="l" rtl="0">
              <a:lnSpc>
                <a:spcPct val="100000"/>
              </a:lnSpc>
              <a:spcBef>
                <a:spcPts val="1000"/>
              </a:spcBef>
              <a:spcAft>
                <a:spcPts val="0"/>
              </a:spcAft>
              <a:buSzPct val="100000"/>
              <a:buChar char="•"/>
            </a:pPr>
            <a:r>
              <a:rPr lang="en-US" sz="3750" b="1" dirty="0"/>
              <a:t>Mask Detection &amp; Adaptation</a:t>
            </a:r>
            <a:r>
              <a:rPr lang="en-US" sz="3750" dirty="0"/>
              <a:t>: Include the ability to recognize faces even when partially covered  improving accuracy in post-pandemic settings.</a:t>
            </a:r>
            <a:endParaRPr sz="3750"/>
          </a:p>
          <a:p>
            <a:pPr marL="228600" lvl="0" indent="-209550">
              <a:buSzPct val="100000"/>
            </a:pPr>
            <a:r>
              <a:rPr lang="en-US" sz="3750" b="1" dirty="0" smtClean="0"/>
              <a:t>Face Counting Integration</a:t>
            </a:r>
            <a:r>
              <a:rPr lang="en-US" sz="3750" dirty="0"/>
              <a:t>: </a:t>
            </a:r>
            <a:r>
              <a:rPr lang="en-US" sz="3500" dirty="0" smtClean="0"/>
              <a:t>To accurately count the number of people in a given area by identifying and recognizing faces in real </a:t>
            </a:r>
            <a:r>
              <a:rPr lang="en-US" sz="3500" dirty="0" smtClean="0"/>
              <a:t>time</a:t>
            </a:r>
            <a:r>
              <a:rPr lang="en-US" sz="3500" dirty="0" smtClean="0"/>
              <a:t>.</a:t>
            </a:r>
            <a:r>
              <a:rPr lang="en-US" sz="3500" dirty="0" smtClean="0"/>
              <a:t> Detect and classify human activities (e.g., sitting, walking, standing) in real time using computer vision.</a:t>
            </a:r>
            <a:endParaRPr sz="3500"/>
          </a:p>
          <a:p>
            <a:pPr marL="228600" lvl="0" indent="-209550" algn="l" rtl="0">
              <a:lnSpc>
                <a:spcPct val="100000"/>
              </a:lnSpc>
              <a:spcBef>
                <a:spcPts val="1000"/>
              </a:spcBef>
              <a:spcAft>
                <a:spcPts val="0"/>
              </a:spcAft>
              <a:buSzPct val="100000"/>
              <a:buChar char="•"/>
            </a:pPr>
            <a:r>
              <a:rPr lang="en-US" sz="3750" b="1" dirty="0"/>
              <a:t>Mobile App Development</a:t>
            </a:r>
            <a:r>
              <a:rPr lang="en-US" sz="3750" dirty="0"/>
              <a:t> :  Provide employees and staff the ability to mark attendance using their mobile phones once they enter the premises or reach a certain </a:t>
            </a:r>
            <a:r>
              <a:rPr lang="en-US" sz="3750" dirty="0" err="1"/>
              <a:t>geolocation</a:t>
            </a:r>
            <a:r>
              <a:rPr lang="en-US" sz="3750" dirty="0"/>
              <a:t>, offering flexibility and enhancing user convenience.</a:t>
            </a:r>
            <a:endParaRPr sz="3750"/>
          </a:p>
          <a:p>
            <a:pPr marL="228600" lvl="0" indent="-114300" algn="l" rtl="0">
              <a:lnSpc>
                <a:spcPct val="100000"/>
              </a:lnSpc>
              <a:spcBef>
                <a:spcPts val="1000"/>
              </a:spcBef>
              <a:spcAft>
                <a:spcPts val="0"/>
              </a:spcAft>
              <a:buSzPct val="100000"/>
              <a:buNone/>
            </a:pPr>
            <a:endParaRPr/>
          </a:p>
        </p:txBody>
      </p:sp>
      <p:pic>
        <p:nvPicPr>
          <p:cNvPr id="229" name="Google Shape;229;p26"/>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33"/>
        <p:cNvGrpSpPr/>
        <p:nvPr/>
      </p:nvGrpSpPr>
      <p:grpSpPr>
        <a:xfrm>
          <a:off x="0" y="0"/>
          <a:ext cx="0" cy="0"/>
          <a:chOff x="0" y="0"/>
          <a:chExt cx="0" cy="0"/>
        </a:xfrm>
      </p:grpSpPr>
      <p:sp>
        <p:nvSpPr>
          <p:cNvPr id="234" name="Google Shape;234;p27"/>
          <p:cNvSpPr/>
          <p:nvPr/>
        </p:nvSpPr>
        <p:spPr>
          <a:xfrm>
            <a:off x="636668" y="640080"/>
            <a:ext cx="10915252" cy="5263134"/>
          </a:xfrm>
          <a:prstGeom prst="rect">
            <a:avLst/>
          </a:prstGeom>
          <a:noFill/>
          <a:ln w="31750"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35" name="Google Shape;235;p27"/>
          <p:cNvSpPr/>
          <p:nvPr/>
        </p:nvSpPr>
        <p:spPr>
          <a:xfrm>
            <a:off x="801520" y="802767"/>
            <a:ext cx="10585166" cy="4937760"/>
          </a:xfrm>
          <a:prstGeom prst="rect">
            <a:avLst/>
          </a:prstGeom>
          <a:solidFill>
            <a:srgbClr val="1B1E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36" name="Google Shape;236;p27"/>
          <p:cNvSpPr txBox="1">
            <a:spLocks noGrp="1"/>
          </p:cNvSpPr>
          <p:nvPr>
            <p:ph type="title"/>
          </p:nvPr>
        </p:nvSpPr>
        <p:spPr>
          <a:xfrm>
            <a:off x="1120624" y="1122807"/>
            <a:ext cx="9954443" cy="4297680"/>
          </a:xfrm>
          <a:prstGeom prst="rect">
            <a:avLst/>
          </a:prstGeom>
          <a:noFill/>
          <a:ln>
            <a:noFill/>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FFFFFF"/>
              </a:buClr>
              <a:buSzPts val="4800"/>
              <a:buFont typeface="Gill Sans"/>
              <a:buNone/>
            </a:pPr>
            <a:r>
              <a:rPr lang="en-US" sz="4800">
                <a:solidFill>
                  <a:srgbClr val="FFFFFF"/>
                </a:solidFill>
              </a:rPr>
              <a:t/>
            </a:r>
            <a:br>
              <a:rPr lang="en-US" sz="4800">
                <a:solidFill>
                  <a:srgbClr val="FFFFFF"/>
                </a:solidFill>
              </a:rPr>
            </a:br>
            <a:r>
              <a:rPr lang="en-US" sz="4800">
                <a:solidFill>
                  <a:srgbClr val="FFFFFF"/>
                </a:solidFill>
              </a:rPr>
              <a:t>GITHUB LINK</a:t>
            </a:r>
            <a:br>
              <a:rPr lang="en-US" sz="4800">
                <a:solidFill>
                  <a:srgbClr val="FFFFFF"/>
                </a:solidFill>
              </a:rPr>
            </a:br>
            <a:r>
              <a:rPr lang="en-US" sz="4800">
                <a:solidFill>
                  <a:srgbClr val="FFFFFF"/>
                </a:solidFill>
              </a:rPr>
              <a:t/>
            </a:r>
            <a:br>
              <a:rPr lang="en-US" sz="4800">
                <a:solidFill>
                  <a:srgbClr val="FFFFFF"/>
                </a:solidFill>
              </a:rPr>
            </a:br>
            <a:r>
              <a:rPr lang="en-US" sz="2000" b="1">
                <a:solidFill>
                  <a:schemeClr val="lt1"/>
                </a:solidFill>
                <a:uFill>
                  <a:noFill/>
                </a:uFill>
                <a:hlinkClick r:id="rId3">
                  <a:extLst>
                    <a:ext uri="{A12FA001-AC4F-418D-AE19-62706E023703}">
                      <ahyp:hlinkClr xmlns:ahyp="http://schemas.microsoft.com/office/drawing/2018/hyperlinkcolor" xmlns="" val="tx"/>
                    </a:ext>
                  </a:extLst>
                </a:hlinkClick>
              </a:rPr>
              <a:t>HTTPS://GITHUB.COM/RAJPUTROCKSTAR/CINCOUT.GIT</a:t>
            </a:r>
            <a:r>
              <a:rPr lang="en-US" sz="4800" u="sng">
                <a:solidFill>
                  <a:schemeClr val="lt1"/>
                </a:solidFill>
                <a:hlinkClick r:id="rId3">
                  <a:extLst>
                    <a:ext uri="{A12FA001-AC4F-418D-AE19-62706E023703}">
                      <ahyp:hlinkClr xmlns:ahyp="http://schemas.microsoft.com/office/drawing/2018/hyperlinkcolor" xmlns="" val="tx"/>
                    </a:ext>
                  </a:extLst>
                </a:hlinkClick>
              </a:rPr>
              <a:t/>
            </a:r>
            <a:br>
              <a:rPr lang="en-US" sz="4800" u="sng">
                <a:solidFill>
                  <a:schemeClr val="lt1"/>
                </a:solidFill>
                <a:hlinkClick r:id="rId3">
                  <a:extLst>
                    <a:ext uri="{A12FA001-AC4F-418D-AE19-62706E023703}">
                      <ahyp:hlinkClr xmlns:ahyp="http://schemas.microsoft.com/office/drawing/2018/hyperlinkcolor" xmlns="" val="tx"/>
                    </a:ext>
                  </a:extLst>
                </a:hlinkClick>
              </a:rPr>
            </a:br>
            <a:r>
              <a:rPr lang="en-US" sz="4800">
                <a:solidFill>
                  <a:schemeClr val="lt1"/>
                </a:solidFill>
              </a:rPr>
              <a:t/>
            </a:r>
            <a:br>
              <a:rPr lang="en-US" sz="4800">
                <a:solidFill>
                  <a:schemeClr val="lt1"/>
                </a:solidFill>
              </a:rPr>
            </a:br>
            <a:endParaRPr sz="4800" cap="none">
              <a:solidFill>
                <a:schemeClr val="lt1"/>
              </a:solidFill>
              <a:latin typeface="Gill Sans"/>
              <a:ea typeface="Gill Sans"/>
              <a:cs typeface="Gill Sans"/>
              <a:sym typeface="Gill Sans"/>
            </a:endParaRPr>
          </a:p>
        </p:txBody>
      </p:sp>
      <p:pic>
        <p:nvPicPr>
          <p:cNvPr id="237" name="Google Shape;237;p27"/>
          <p:cNvPicPr preferRelativeResize="0"/>
          <p:nvPr/>
        </p:nvPicPr>
        <p:blipFill>
          <a:blip r:embed="rId4">
            <a:alphaModFix/>
          </a:blip>
          <a:stretch>
            <a:fillRect/>
          </a:stretch>
        </p:blipFill>
        <p:spPr>
          <a:xfrm>
            <a:off x="9639375" y="4066825"/>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41"/>
        <p:cNvGrpSpPr/>
        <p:nvPr/>
      </p:nvGrpSpPr>
      <p:grpSpPr>
        <a:xfrm>
          <a:off x="0" y="0"/>
          <a:ext cx="0" cy="0"/>
          <a:chOff x="0" y="0"/>
          <a:chExt cx="0" cy="0"/>
        </a:xfrm>
      </p:grpSpPr>
      <p:sp>
        <p:nvSpPr>
          <p:cNvPr id="242" name="Google Shape;242;p28"/>
          <p:cNvSpPr/>
          <p:nvPr/>
        </p:nvSpPr>
        <p:spPr>
          <a:xfrm>
            <a:off x="0" y="140900"/>
            <a:ext cx="6096000" cy="6858000"/>
          </a:xfrm>
          <a:prstGeom prst="rect">
            <a:avLst/>
          </a:prstGeom>
          <a:solidFill>
            <a:srgbClr val="376B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43" name="Google Shape;243;p28"/>
          <p:cNvSpPr/>
          <p:nvPr/>
        </p:nvSpPr>
        <p:spPr>
          <a:xfrm>
            <a:off x="6096000" y="140900"/>
            <a:ext cx="6096000" cy="6858000"/>
          </a:xfrm>
          <a:prstGeom prst="rect">
            <a:avLst/>
          </a:prstGeom>
          <a:solidFill>
            <a:srgbClr val="1B1E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44" name="Google Shape;244;p28"/>
          <p:cNvSpPr txBox="1">
            <a:spLocks noGrp="1"/>
          </p:cNvSpPr>
          <p:nvPr>
            <p:ph type="title"/>
          </p:nvPr>
        </p:nvSpPr>
        <p:spPr>
          <a:xfrm>
            <a:off x="1941525" y="2542654"/>
            <a:ext cx="8686800" cy="1772700"/>
          </a:xfrm>
          <a:prstGeom prst="rect">
            <a:avLst/>
          </a:prstGeom>
          <a:solidFill>
            <a:srgbClr val="FFFFFF"/>
          </a:solidFill>
          <a:ln w="9525" cap="flat" cmpd="sng">
            <a:solidFill>
              <a:srgbClr val="376BDC"/>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4800"/>
              <a:buFont typeface="Gill Sans"/>
              <a:buNone/>
            </a:pPr>
            <a:r>
              <a:rPr lang="en-US" sz="4800" cap="none">
                <a:solidFill>
                  <a:srgbClr val="262626"/>
                </a:solidFill>
                <a:latin typeface="Gill Sans"/>
                <a:ea typeface="Gill Sans"/>
                <a:cs typeface="Gill Sans"/>
                <a:sym typeface="Gill Sans"/>
              </a:rPr>
              <a:t>THANK YOU</a:t>
            </a:r>
            <a:endParaRPr/>
          </a:p>
        </p:txBody>
      </p:sp>
      <p:pic>
        <p:nvPicPr>
          <p:cNvPr id="245" name="Google Shape;245;p28"/>
          <p:cNvPicPr preferRelativeResize="0"/>
          <p:nvPr/>
        </p:nvPicPr>
        <p:blipFill>
          <a:blip r:embed="rId3">
            <a:alphaModFix/>
          </a:blip>
          <a:stretch>
            <a:fillRect/>
          </a:stretch>
        </p:blipFill>
        <p:spPr>
          <a:xfrm>
            <a:off x="1038095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5"/>
        <p:cNvGrpSpPr/>
        <p:nvPr/>
      </p:nvGrpSpPr>
      <p:grpSpPr>
        <a:xfrm>
          <a:off x="0" y="0"/>
          <a:ext cx="0" cy="0"/>
          <a:chOff x="0" y="0"/>
          <a:chExt cx="0" cy="0"/>
        </a:xfrm>
      </p:grpSpPr>
      <p:pic>
        <p:nvPicPr>
          <p:cNvPr id="106" name="Google Shape;106;p16" descr="IMG_20240904_095302-removebg-preview (1).png"/>
          <p:cNvPicPr preferRelativeResize="0"/>
          <p:nvPr/>
        </p:nvPicPr>
        <p:blipFill rotWithShape="1">
          <a:blip r:embed="rId3">
            <a:alphaModFix/>
          </a:blip>
          <a:srcRect/>
          <a:stretch/>
        </p:blipFill>
        <p:spPr>
          <a:xfrm>
            <a:off x="9850170" y="5069940"/>
            <a:ext cx="1747317" cy="1466976"/>
          </a:xfrm>
          <a:prstGeom prst="rect">
            <a:avLst/>
          </a:prstGeom>
          <a:noFill/>
          <a:ln>
            <a:noFill/>
          </a:ln>
        </p:spPr>
      </p:pic>
      <p:sp>
        <p:nvSpPr>
          <p:cNvPr id="107" name="Google Shape;107;p16"/>
          <p:cNvSpPr/>
          <p:nvPr/>
        </p:nvSpPr>
        <p:spPr>
          <a:xfrm>
            <a:off x="0" y="0"/>
            <a:ext cx="4738255"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08" name="Google Shape;108;p16"/>
          <p:cNvSpPr txBox="1">
            <a:spLocks noGrp="1"/>
          </p:cNvSpPr>
          <p:nvPr>
            <p:ph type="title"/>
          </p:nvPr>
        </p:nvSpPr>
        <p:spPr>
          <a:xfrm>
            <a:off x="640080" y="2681105"/>
            <a:ext cx="3401700" cy="1495800"/>
          </a:xfrm>
          <a:prstGeom prst="rect">
            <a:avLst/>
          </a:prstGeom>
          <a:solidFill>
            <a:srgbClr val="376BDC"/>
          </a:solidFill>
          <a:ln w="9525" cap="flat" cmpd="sng">
            <a:solidFill>
              <a:srgbClr val="262626"/>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en-US">
                <a:solidFill>
                  <a:schemeClr val="lt1"/>
                </a:solidFill>
              </a:rPr>
              <a:t>THE TEAM</a:t>
            </a:r>
            <a:endParaRPr>
              <a:solidFill>
                <a:schemeClr val="lt1"/>
              </a:solidFill>
            </a:endParaRPr>
          </a:p>
        </p:txBody>
      </p:sp>
      <p:sp>
        <p:nvSpPr>
          <p:cNvPr id="109" name="Google Shape;109;p16"/>
          <p:cNvSpPr/>
          <p:nvPr/>
        </p:nvSpPr>
        <p:spPr>
          <a:xfrm>
            <a:off x="4738253" y="0"/>
            <a:ext cx="74388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grpSp>
        <p:nvGrpSpPr>
          <p:cNvPr id="110" name="Google Shape;110;p16"/>
          <p:cNvGrpSpPr/>
          <p:nvPr/>
        </p:nvGrpSpPr>
        <p:grpSpPr>
          <a:xfrm>
            <a:off x="4858399" y="389275"/>
            <a:ext cx="6760393" cy="2567510"/>
            <a:chOff x="0" y="31"/>
            <a:chExt cx="6282310" cy="2567510"/>
          </a:xfrm>
        </p:grpSpPr>
        <p:sp>
          <p:nvSpPr>
            <p:cNvPr id="111" name="Google Shape;111;p16"/>
            <p:cNvSpPr/>
            <p:nvPr/>
          </p:nvSpPr>
          <p:spPr>
            <a:xfrm rot="5400000">
              <a:off x="3770993" y="-1384085"/>
              <a:ext cx="1001955" cy="4020678"/>
            </a:xfrm>
            <a:prstGeom prst="round2SameRect">
              <a:avLst>
                <a:gd name="adj1" fmla="val 16667"/>
                <a:gd name="adj2" fmla="val 0"/>
              </a:avLst>
            </a:prstGeom>
            <a:solidFill>
              <a:srgbClr val="DDE3E5">
                <a:alpha val="89803"/>
              </a:srgbClr>
            </a:solidFill>
            <a:ln w="12700" cap="flat" cmpd="sng">
              <a:solidFill>
                <a:srgbClr val="DDE3E5">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6"/>
            <p:cNvSpPr txBox="1"/>
            <p:nvPr/>
          </p:nvSpPr>
          <p:spPr>
            <a:xfrm>
              <a:off x="2261632" y="174187"/>
              <a:ext cx="3971767" cy="904133"/>
            </a:xfrm>
            <a:prstGeom prst="rect">
              <a:avLst/>
            </a:prstGeom>
            <a:noFill/>
            <a:ln>
              <a:noFill/>
            </a:ln>
          </p:spPr>
          <p:txBody>
            <a:bodyPr spcFirstLastPara="1" wrap="square" lIns="144775" tIns="72375" rIns="144775" bIns="72375" anchor="ctr" anchorCtr="0">
              <a:noAutofit/>
            </a:bodyPr>
            <a:lstStyle/>
            <a:p>
              <a:pPr marL="285750" marR="0" lvl="1" indent="-285750" algn="l" rtl="0">
                <a:lnSpc>
                  <a:spcPct val="90000"/>
                </a:lnSpc>
                <a:spcBef>
                  <a:spcPts val="0"/>
                </a:spcBef>
                <a:spcAft>
                  <a:spcPts val="0"/>
                </a:spcAft>
                <a:buClr>
                  <a:schemeClr val="dk1"/>
                </a:buClr>
                <a:buSzPts val="3800"/>
                <a:buFont typeface="Gill Sans"/>
                <a:buChar char="•"/>
              </a:pPr>
              <a:r>
                <a:rPr lang="en-US" sz="3800" b="0" i="0" u="none" strike="noStrike" cap="none">
                  <a:solidFill>
                    <a:schemeClr val="dk1"/>
                  </a:solidFill>
                  <a:latin typeface="Gill Sans"/>
                  <a:ea typeface="Gill Sans"/>
                  <a:cs typeface="Gill Sans"/>
                  <a:sym typeface="Gill Sans"/>
                </a:rPr>
                <a:t>Ms. Priya Kalra</a:t>
              </a:r>
              <a:endParaRPr sz="3800" b="0" i="0" u="none" strike="noStrike" cap="none">
                <a:solidFill>
                  <a:schemeClr val="dk1"/>
                </a:solidFill>
                <a:latin typeface="Gill Sans"/>
                <a:ea typeface="Gill Sans"/>
                <a:cs typeface="Gill Sans"/>
                <a:sym typeface="Gill Sans"/>
              </a:endParaRPr>
            </a:p>
          </p:txBody>
        </p:sp>
        <p:sp>
          <p:nvSpPr>
            <p:cNvPr id="113" name="Google Shape;113;p16"/>
            <p:cNvSpPr/>
            <p:nvPr/>
          </p:nvSpPr>
          <p:spPr>
            <a:xfrm>
              <a:off x="0" y="31"/>
              <a:ext cx="2261631" cy="1252444"/>
            </a:xfrm>
            <a:prstGeom prst="roundRect">
              <a:avLst>
                <a:gd name="adj" fmla="val 16667"/>
              </a:avLst>
            </a:prstGeom>
            <a:solidFill>
              <a:schemeClr val="accent2"/>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6"/>
            <p:cNvSpPr txBox="1"/>
            <p:nvPr/>
          </p:nvSpPr>
          <p:spPr>
            <a:xfrm>
              <a:off x="61139" y="61170"/>
              <a:ext cx="2139353" cy="1130166"/>
            </a:xfrm>
            <a:prstGeom prst="rect">
              <a:avLst/>
            </a:prstGeom>
            <a:noFill/>
            <a:ln>
              <a:noFill/>
            </a:ln>
          </p:spPr>
          <p:txBody>
            <a:bodyPr spcFirstLastPara="1" wrap="square" lIns="140950" tIns="70475" rIns="140950" bIns="70475" anchor="ctr" anchorCtr="0">
              <a:noAutofit/>
            </a:bodyPr>
            <a:lstStyle/>
            <a:p>
              <a:pPr marL="0" marR="0" lvl="0" indent="0" algn="ctr" rtl="0">
                <a:lnSpc>
                  <a:spcPct val="90000"/>
                </a:lnSpc>
                <a:spcBef>
                  <a:spcPts val="0"/>
                </a:spcBef>
                <a:spcAft>
                  <a:spcPts val="0"/>
                </a:spcAft>
                <a:buClr>
                  <a:schemeClr val="lt1"/>
                </a:buClr>
                <a:buSzPts val="3700"/>
                <a:buFont typeface="Gill Sans"/>
                <a:buNone/>
              </a:pPr>
              <a:r>
                <a:rPr lang="en-US" sz="3700" b="0" i="0" u="none" strike="noStrike" cap="none">
                  <a:solidFill>
                    <a:schemeClr val="lt1"/>
                  </a:solidFill>
                  <a:latin typeface="Gill Sans"/>
                  <a:ea typeface="Gill Sans"/>
                  <a:cs typeface="Gill Sans"/>
                  <a:sym typeface="Gill Sans"/>
                </a:rPr>
                <a:t>IBM Mentor</a:t>
              </a:r>
              <a:endParaRPr sz="3700" b="0" i="0" u="none" strike="noStrike" cap="none">
                <a:solidFill>
                  <a:schemeClr val="lt1"/>
                </a:solidFill>
                <a:latin typeface="Gill Sans"/>
                <a:ea typeface="Gill Sans"/>
                <a:cs typeface="Gill Sans"/>
                <a:sym typeface="Gill Sans"/>
              </a:endParaRPr>
            </a:p>
          </p:txBody>
        </p:sp>
        <p:sp>
          <p:nvSpPr>
            <p:cNvPr id="115" name="Google Shape;115;p16"/>
            <p:cNvSpPr/>
            <p:nvPr/>
          </p:nvSpPr>
          <p:spPr>
            <a:xfrm rot="5400000">
              <a:off x="3770993" y="-69019"/>
              <a:ext cx="1001955" cy="4020678"/>
            </a:xfrm>
            <a:prstGeom prst="round2SameRect">
              <a:avLst>
                <a:gd name="adj1" fmla="val 16667"/>
                <a:gd name="adj2" fmla="val 0"/>
              </a:avLst>
            </a:prstGeom>
            <a:solidFill>
              <a:srgbClr val="EBD1CB">
                <a:alpha val="89803"/>
              </a:srgbClr>
            </a:solidFill>
            <a:ln w="12700" cap="flat" cmpd="sng">
              <a:solidFill>
                <a:srgbClr val="EBD1CB">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txBox="1"/>
            <p:nvPr/>
          </p:nvSpPr>
          <p:spPr>
            <a:xfrm>
              <a:off x="2261632" y="1489253"/>
              <a:ext cx="3971767" cy="904133"/>
            </a:xfrm>
            <a:prstGeom prst="rect">
              <a:avLst/>
            </a:prstGeom>
            <a:noFill/>
            <a:ln>
              <a:noFill/>
            </a:ln>
          </p:spPr>
          <p:txBody>
            <a:bodyPr spcFirstLastPara="1" wrap="square" lIns="144775" tIns="72375" rIns="144775" bIns="72375" anchor="ctr" anchorCtr="0">
              <a:noAutofit/>
            </a:bodyPr>
            <a:lstStyle/>
            <a:p>
              <a:pPr marL="285750" marR="0" lvl="1" indent="-285750" algn="l" rtl="0">
                <a:lnSpc>
                  <a:spcPct val="90000"/>
                </a:lnSpc>
                <a:spcBef>
                  <a:spcPts val="0"/>
                </a:spcBef>
                <a:spcAft>
                  <a:spcPts val="0"/>
                </a:spcAft>
                <a:buClr>
                  <a:schemeClr val="dk1"/>
                </a:buClr>
                <a:buSzPts val="3800"/>
                <a:buFont typeface="Gill Sans"/>
                <a:buChar char="•"/>
              </a:pPr>
              <a:r>
                <a:rPr lang="en-US" sz="3800" b="0" i="0" u="none" strike="noStrike" cap="none">
                  <a:solidFill>
                    <a:schemeClr val="dk1"/>
                  </a:solidFill>
                  <a:latin typeface="Gill Sans"/>
                  <a:ea typeface="Gill Sans"/>
                  <a:cs typeface="Gill Sans"/>
                  <a:sym typeface="Gill Sans"/>
                </a:rPr>
                <a:t>Mr. Ankur</a:t>
              </a:r>
              <a:r>
                <a:rPr lang="en-US" sz="3800">
                  <a:solidFill>
                    <a:schemeClr val="dk1"/>
                  </a:solidFill>
                  <a:latin typeface="Gill Sans"/>
                  <a:ea typeface="Gill Sans"/>
                  <a:cs typeface="Gill Sans"/>
                  <a:sym typeface="Gill Sans"/>
                </a:rPr>
                <a:t> </a:t>
              </a:r>
              <a:r>
                <a:rPr lang="en-US" sz="3800" b="0" i="0" u="none" strike="noStrike" cap="none">
                  <a:solidFill>
                    <a:schemeClr val="dk1"/>
                  </a:solidFill>
                  <a:latin typeface="Gill Sans"/>
                  <a:ea typeface="Gill Sans"/>
                  <a:cs typeface="Gill Sans"/>
                  <a:sym typeface="Gill Sans"/>
                </a:rPr>
                <a:t>Mishra</a:t>
              </a:r>
              <a:endParaRPr sz="3800" b="0" i="0" u="none" strike="noStrike" cap="none">
                <a:solidFill>
                  <a:schemeClr val="dk1"/>
                </a:solidFill>
                <a:latin typeface="Gill Sans"/>
                <a:ea typeface="Gill Sans"/>
                <a:cs typeface="Gill Sans"/>
                <a:sym typeface="Gill Sans"/>
              </a:endParaRPr>
            </a:p>
          </p:txBody>
        </p:sp>
        <p:sp>
          <p:nvSpPr>
            <p:cNvPr id="117" name="Google Shape;117;p16"/>
            <p:cNvSpPr/>
            <p:nvPr/>
          </p:nvSpPr>
          <p:spPr>
            <a:xfrm>
              <a:off x="0" y="1315097"/>
              <a:ext cx="2261631" cy="1252444"/>
            </a:xfrm>
            <a:prstGeom prst="roundRect">
              <a:avLst>
                <a:gd name="adj" fmla="val 16667"/>
              </a:avLst>
            </a:prstGeom>
            <a:solidFill>
              <a:srgbClr val="C9642E"/>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txBox="1"/>
            <p:nvPr/>
          </p:nvSpPr>
          <p:spPr>
            <a:xfrm>
              <a:off x="61139" y="1376236"/>
              <a:ext cx="2139353" cy="1130166"/>
            </a:xfrm>
            <a:prstGeom prst="rect">
              <a:avLst/>
            </a:prstGeom>
            <a:noFill/>
            <a:ln>
              <a:noFill/>
            </a:ln>
          </p:spPr>
          <p:txBody>
            <a:bodyPr spcFirstLastPara="1" wrap="square" lIns="140950" tIns="70475" rIns="140950" bIns="70475" anchor="ctr" anchorCtr="0">
              <a:noAutofit/>
            </a:bodyPr>
            <a:lstStyle/>
            <a:p>
              <a:pPr marL="0" marR="0" lvl="0" indent="0" algn="ctr" rtl="0">
                <a:lnSpc>
                  <a:spcPct val="90000"/>
                </a:lnSpc>
                <a:spcBef>
                  <a:spcPts val="0"/>
                </a:spcBef>
                <a:spcAft>
                  <a:spcPts val="0"/>
                </a:spcAft>
                <a:buClr>
                  <a:schemeClr val="lt1"/>
                </a:buClr>
                <a:buSzPts val="3700"/>
                <a:buFont typeface="Gill Sans"/>
                <a:buNone/>
              </a:pPr>
              <a:r>
                <a:rPr lang="en-US" sz="3700" b="0" i="0" u="none" strike="noStrike" cap="none">
                  <a:solidFill>
                    <a:schemeClr val="lt1"/>
                  </a:solidFill>
                  <a:latin typeface="Gill Sans"/>
                  <a:ea typeface="Gill Sans"/>
                  <a:cs typeface="Gill Sans"/>
                  <a:sym typeface="Gill Sans"/>
                </a:rPr>
                <a:t>Edunet Mentor</a:t>
              </a:r>
              <a:endParaRPr sz="3700" b="0" i="0" u="none" strike="noStrike" cap="none">
                <a:solidFill>
                  <a:schemeClr val="lt1"/>
                </a:solidFill>
                <a:latin typeface="Gill Sans"/>
                <a:ea typeface="Gill Sans"/>
                <a:cs typeface="Gill Sans"/>
                <a:sym typeface="Gill Sans"/>
              </a:endParaRPr>
            </a:p>
          </p:txBody>
        </p:sp>
      </p:grpSp>
      <p:grpSp>
        <p:nvGrpSpPr>
          <p:cNvPr id="119" name="Google Shape;119;p16"/>
          <p:cNvGrpSpPr/>
          <p:nvPr/>
        </p:nvGrpSpPr>
        <p:grpSpPr>
          <a:xfrm>
            <a:off x="7240250" y="3174699"/>
            <a:ext cx="4439824" cy="3285897"/>
            <a:chOff x="841122" y="-13379"/>
            <a:chExt cx="3590057" cy="3285897"/>
          </a:xfrm>
        </p:grpSpPr>
        <p:sp>
          <p:nvSpPr>
            <p:cNvPr id="120" name="Google Shape;120;p16"/>
            <p:cNvSpPr/>
            <p:nvPr/>
          </p:nvSpPr>
          <p:spPr>
            <a:xfrm>
              <a:off x="841122" y="54097"/>
              <a:ext cx="1703100" cy="1640700"/>
            </a:xfrm>
            <a:prstGeom prst="rect">
              <a:avLst/>
            </a:prstGeom>
            <a:blipFill rotWithShape="1">
              <a:blip r:embed="rId4">
                <a:alphaModFix/>
              </a:blip>
              <a:stretch>
                <a:fillRect t="-7998" b="-7999"/>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6"/>
            <p:cNvSpPr/>
            <p:nvPr/>
          </p:nvSpPr>
          <p:spPr>
            <a:xfrm>
              <a:off x="841124" y="1287140"/>
              <a:ext cx="1703084" cy="350338"/>
            </a:xfrm>
            <a:prstGeom prst="rect">
              <a:avLst/>
            </a:prstGeom>
            <a:solidFill>
              <a:srgbClr val="FAD7BB">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txBox="1"/>
            <p:nvPr/>
          </p:nvSpPr>
          <p:spPr>
            <a:xfrm>
              <a:off x="841124" y="1287140"/>
              <a:ext cx="1703100" cy="350400"/>
            </a:xfrm>
            <a:prstGeom prst="rect">
              <a:avLst/>
            </a:prstGeom>
            <a:noFill/>
            <a:ln>
              <a:noFill/>
            </a:ln>
          </p:spPr>
          <p:txBody>
            <a:bodyPr spcFirstLastPara="1" wrap="square" lIns="48250" tIns="48250" rIns="48250" bIns="48250" anchor="ctr" anchorCtr="0">
              <a:noAutofit/>
            </a:bodyPr>
            <a:lstStyle/>
            <a:p>
              <a:pPr marL="0" marR="0" lvl="0" indent="0" algn="ctr" rtl="0">
                <a:lnSpc>
                  <a:spcPct val="90000"/>
                </a:lnSpc>
                <a:spcBef>
                  <a:spcPts val="0"/>
                </a:spcBef>
                <a:spcAft>
                  <a:spcPts val="0"/>
                </a:spcAft>
                <a:buClr>
                  <a:schemeClr val="dk2"/>
                </a:buClr>
                <a:buSzPts val="1900"/>
                <a:buFont typeface="Gill Sans"/>
                <a:buNone/>
              </a:pPr>
              <a:r>
                <a:rPr lang="en-US" sz="1900" b="0" i="0" u="none" strike="noStrike" cap="none">
                  <a:solidFill>
                    <a:schemeClr val="dk2"/>
                  </a:solidFill>
                  <a:latin typeface="Gill Sans"/>
                  <a:ea typeface="Gill Sans"/>
                  <a:cs typeface="Gill Sans"/>
                  <a:sym typeface="Gill Sans"/>
                </a:rPr>
                <a:t>Sumit Singh</a:t>
              </a:r>
              <a:endParaRPr sz="1900" b="0" i="0" u="none" strike="noStrike" cap="none">
                <a:solidFill>
                  <a:schemeClr val="dk2"/>
                </a:solidFill>
                <a:latin typeface="Gill Sans"/>
                <a:ea typeface="Gill Sans"/>
                <a:cs typeface="Gill Sans"/>
                <a:sym typeface="Gill Sans"/>
              </a:endParaRPr>
            </a:p>
          </p:txBody>
        </p:sp>
        <p:sp>
          <p:nvSpPr>
            <p:cNvPr id="123" name="Google Shape;123;p16"/>
            <p:cNvSpPr/>
            <p:nvPr/>
          </p:nvSpPr>
          <p:spPr>
            <a:xfrm>
              <a:off x="2728079" y="-13379"/>
              <a:ext cx="1703100" cy="1640700"/>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2726502" y="1114139"/>
              <a:ext cx="1703084" cy="350338"/>
            </a:xfrm>
            <a:prstGeom prst="rect">
              <a:avLst/>
            </a:prstGeom>
            <a:solidFill>
              <a:srgbClr val="FAD7BB">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txBox="1"/>
            <p:nvPr/>
          </p:nvSpPr>
          <p:spPr>
            <a:xfrm>
              <a:off x="2726502" y="1114139"/>
              <a:ext cx="1703084" cy="350338"/>
            </a:xfrm>
            <a:prstGeom prst="rect">
              <a:avLst/>
            </a:prstGeom>
            <a:noFill/>
            <a:ln>
              <a:noFill/>
            </a:ln>
          </p:spPr>
          <p:txBody>
            <a:bodyPr spcFirstLastPara="1" wrap="square" lIns="48250" tIns="48250" rIns="48250" bIns="48250" anchor="ctr" anchorCtr="0">
              <a:noAutofit/>
            </a:bodyPr>
            <a:lstStyle/>
            <a:p>
              <a:pPr marL="0" marR="0" lvl="0" indent="0" algn="ctr" rtl="0">
                <a:lnSpc>
                  <a:spcPct val="90000"/>
                </a:lnSpc>
                <a:spcBef>
                  <a:spcPts val="0"/>
                </a:spcBef>
                <a:spcAft>
                  <a:spcPts val="0"/>
                </a:spcAft>
                <a:buClr>
                  <a:schemeClr val="dk1"/>
                </a:buClr>
                <a:buSzPts val="1900"/>
                <a:buFont typeface="Gill Sans"/>
                <a:buNone/>
              </a:pPr>
              <a:r>
                <a:rPr lang="en-US" sz="1900" b="0" i="0" u="none" strike="noStrike" cap="none">
                  <a:solidFill>
                    <a:schemeClr val="dk1"/>
                  </a:solidFill>
                  <a:latin typeface="Gill Sans"/>
                  <a:ea typeface="Gill Sans"/>
                  <a:cs typeface="Gill Sans"/>
                  <a:sym typeface="Gill Sans"/>
                </a:rPr>
                <a:t>Mantu Rana</a:t>
              </a:r>
              <a:endParaRPr sz="1900" b="0" i="0" u="none" strike="noStrike" cap="none">
                <a:solidFill>
                  <a:schemeClr val="dk1"/>
                </a:solidFill>
                <a:latin typeface="Gill Sans"/>
                <a:ea typeface="Gill Sans"/>
                <a:cs typeface="Gill Sans"/>
                <a:sym typeface="Gill Sans"/>
              </a:endParaRPr>
            </a:p>
          </p:txBody>
        </p:sp>
        <p:sp>
          <p:nvSpPr>
            <p:cNvPr id="126" name="Google Shape;126;p16"/>
            <p:cNvSpPr/>
            <p:nvPr/>
          </p:nvSpPr>
          <p:spPr>
            <a:xfrm>
              <a:off x="849708" y="1812773"/>
              <a:ext cx="1703084" cy="1459745"/>
            </a:xfrm>
            <a:prstGeom prst="rect">
              <a:avLst/>
            </a:prstGeom>
            <a:blipFill rotWithShape="1">
              <a:blip r:embed="rId6">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a:off x="849708" y="2834594"/>
              <a:ext cx="1703084" cy="350338"/>
            </a:xfrm>
            <a:prstGeom prst="rect">
              <a:avLst/>
            </a:prstGeom>
            <a:solidFill>
              <a:srgbClr val="FAD7BB">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txBox="1"/>
            <p:nvPr/>
          </p:nvSpPr>
          <p:spPr>
            <a:xfrm>
              <a:off x="849708" y="2834594"/>
              <a:ext cx="1703084" cy="350338"/>
            </a:xfrm>
            <a:prstGeom prst="rect">
              <a:avLst/>
            </a:prstGeom>
            <a:noFill/>
            <a:ln>
              <a:noFill/>
            </a:ln>
          </p:spPr>
          <p:txBody>
            <a:bodyPr spcFirstLastPara="1" wrap="square" lIns="48250" tIns="48250" rIns="48250" bIns="48250" anchor="ctr" anchorCtr="0">
              <a:noAutofit/>
            </a:bodyPr>
            <a:lstStyle/>
            <a:p>
              <a:pPr marL="0" marR="0" lvl="0" indent="0" algn="ctr" rtl="0">
                <a:lnSpc>
                  <a:spcPct val="90000"/>
                </a:lnSpc>
                <a:spcBef>
                  <a:spcPts val="0"/>
                </a:spcBef>
                <a:spcAft>
                  <a:spcPts val="0"/>
                </a:spcAft>
                <a:buClr>
                  <a:schemeClr val="dk1"/>
                </a:buClr>
                <a:buSzPts val="1900"/>
                <a:buFont typeface="Gill Sans"/>
                <a:buNone/>
              </a:pPr>
              <a:r>
                <a:rPr lang="en-US" sz="1900" b="0" i="0" u="none" strike="noStrike" cap="none">
                  <a:solidFill>
                    <a:schemeClr val="dk1"/>
                  </a:solidFill>
                  <a:latin typeface="Gill Sans"/>
                  <a:ea typeface="Gill Sans"/>
                  <a:cs typeface="Gill Sans"/>
                  <a:sym typeface="Gill Sans"/>
                </a:rPr>
                <a:t>Madan H S</a:t>
              </a:r>
              <a:endParaRPr sz="1900" b="0" i="0" u="none" strike="noStrike" cap="none">
                <a:solidFill>
                  <a:schemeClr val="dk1"/>
                </a:solidFill>
                <a:latin typeface="Gill Sans"/>
                <a:ea typeface="Gill Sans"/>
                <a:cs typeface="Gill Sans"/>
                <a:sym typeface="Gill Sans"/>
              </a:endParaRPr>
            </a:p>
          </p:txBody>
        </p:sp>
        <p:sp>
          <p:nvSpPr>
            <p:cNvPr id="129" name="Google Shape;129;p16"/>
            <p:cNvSpPr/>
            <p:nvPr/>
          </p:nvSpPr>
          <p:spPr>
            <a:xfrm>
              <a:off x="2726502" y="1812773"/>
              <a:ext cx="1703084" cy="1459745"/>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p:nvPr/>
          </p:nvSpPr>
          <p:spPr>
            <a:xfrm>
              <a:off x="2726502" y="2834594"/>
              <a:ext cx="1703084" cy="350338"/>
            </a:xfrm>
            <a:prstGeom prst="rect">
              <a:avLst/>
            </a:prstGeom>
            <a:solidFill>
              <a:srgbClr val="FAD7BB">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6"/>
            <p:cNvSpPr txBox="1"/>
            <p:nvPr/>
          </p:nvSpPr>
          <p:spPr>
            <a:xfrm>
              <a:off x="2726502" y="2834594"/>
              <a:ext cx="1703084" cy="350338"/>
            </a:xfrm>
            <a:prstGeom prst="rect">
              <a:avLst/>
            </a:prstGeom>
            <a:noFill/>
            <a:ln>
              <a:noFill/>
            </a:ln>
          </p:spPr>
          <p:txBody>
            <a:bodyPr spcFirstLastPara="1" wrap="square" lIns="48250" tIns="48250" rIns="48250" bIns="48250" anchor="ctr" anchorCtr="0">
              <a:noAutofit/>
            </a:bodyPr>
            <a:lstStyle/>
            <a:p>
              <a:pPr marL="0" marR="0" lvl="0" indent="0" algn="ctr" rtl="0">
                <a:lnSpc>
                  <a:spcPct val="90000"/>
                </a:lnSpc>
                <a:spcBef>
                  <a:spcPts val="0"/>
                </a:spcBef>
                <a:spcAft>
                  <a:spcPts val="0"/>
                </a:spcAft>
                <a:buClr>
                  <a:schemeClr val="dk2"/>
                </a:buClr>
                <a:buSzPts val="1900"/>
                <a:buFont typeface="Gill Sans"/>
                <a:buNone/>
              </a:pPr>
              <a:r>
                <a:rPr lang="en-US" sz="1900" b="0" i="0" u="none" strike="noStrike" cap="none">
                  <a:solidFill>
                    <a:schemeClr val="dk2"/>
                  </a:solidFill>
                  <a:latin typeface="Gill Sans"/>
                  <a:ea typeface="Gill Sans"/>
                  <a:cs typeface="Gill Sans"/>
                  <a:sym typeface="Gill Sans"/>
                </a:rPr>
                <a:t>Mayank Pathak</a:t>
              </a:r>
              <a:endParaRPr sz="1900" b="0" i="0" u="none" strike="noStrike" cap="none">
                <a:solidFill>
                  <a:schemeClr val="dk2"/>
                </a:solidFill>
                <a:latin typeface="Gill Sans"/>
                <a:ea typeface="Gill Sans"/>
                <a:cs typeface="Gill Sans"/>
                <a:sym typeface="Gill Sans"/>
              </a:endParaRPr>
            </a:p>
          </p:txBody>
        </p:sp>
      </p:grpSp>
      <p:grpSp>
        <p:nvGrpSpPr>
          <p:cNvPr id="132" name="Google Shape;132;p16"/>
          <p:cNvGrpSpPr/>
          <p:nvPr/>
        </p:nvGrpSpPr>
        <p:grpSpPr>
          <a:xfrm>
            <a:off x="4858401" y="4350464"/>
            <a:ext cx="2261700" cy="1252500"/>
            <a:chOff x="-539100" y="1341235"/>
            <a:chExt cx="2261700" cy="1252500"/>
          </a:xfrm>
        </p:grpSpPr>
        <p:sp>
          <p:nvSpPr>
            <p:cNvPr id="133" name="Google Shape;133;p16"/>
            <p:cNvSpPr/>
            <p:nvPr/>
          </p:nvSpPr>
          <p:spPr>
            <a:xfrm>
              <a:off x="-539100" y="1341235"/>
              <a:ext cx="2261700" cy="1252500"/>
            </a:xfrm>
            <a:prstGeom prst="roundRect">
              <a:avLst>
                <a:gd name="adj" fmla="val 16667"/>
              </a:avLst>
            </a:prstGeom>
            <a:solidFill>
              <a:srgbClr val="376BDC"/>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txBox="1"/>
            <p:nvPr/>
          </p:nvSpPr>
          <p:spPr>
            <a:xfrm>
              <a:off x="-477911" y="1376236"/>
              <a:ext cx="2139300" cy="1130100"/>
            </a:xfrm>
            <a:prstGeom prst="rect">
              <a:avLst/>
            </a:prstGeom>
            <a:solidFill>
              <a:srgbClr val="376BDC"/>
            </a:solidFill>
            <a:ln>
              <a:noFill/>
            </a:ln>
          </p:spPr>
          <p:txBody>
            <a:bodyPr spcFirstLastPara="1" wrap="square" lIns="140950" tIns="70475" rIns="140950" bIns="70475" anchor="ctr" anchorCtr="0">
              <a:noAutofit/>
            </a:bodyPr>
            <a:lstStyle/>
            <a:p>
              <a:pPr marL="0" marR="0" lvl="0" indent="0" algn="ctr" rtl="0">
                <a:lnSpc>
                  <a:spcPct val="90000"/>
                </a:lnSpc>
                <a:spcBef>
                  <a:spcPts val="0"/>
                </a:spcBef>
                <a:spcAft>
                  <a:spcPts val="0"/>
                </a:spcAft>
                <a:buClr>
                  <a:schemeClr val="lt1"/>
                </a:buClr>
                <a:buSzPts val="3700"/>
                <a:buFont typeface="Gill Sans"/>
                <a:buNone/>
              </a:pPr>
              <a:r>
                <a:rPr lang="en-US" sz="3700" b="0" i="0" u="none" strike="noStrike" cap="none">
                  <a:solidFill>
                    <a:schemeClr val="lt1"/>
                  </a:solidFill>
                  <a:latin typeface="Gill Sans"/>
                  <a:ea typeface="Gill Sans"/>
                  <a:cs typeface="Gill Sans"/>
                  <a:sym typeface="Gill Sans"/>
                </a:rPr>
                <a:t>Students Name</a:t>
              </a:r>
              <a:endParaRPr/>
            </a:p>
          </p:txBody>
        </p:sp>
      </p:grpSp>
      <p:pic>
        <p:nvPicPr>
          <p:cNvPr id="135" name="Google Shape;135;p16"/>
          <p:cNvPicPr preferRelativeResize="0"/>
          <p:nvPr/>
        </p:nvPicPr>
        <p:blipFill>
          <a:blip r:embed="rId7">
            <a:alphaModFix/>
          </a:blip>
          <a:stretch>
            <a:fillRect/>
          </a:stretch>
        </p:blipFill>
        <p:spPr>
          <a:xfrm>
            <a:off x="0" y="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9"/>
        <p:cNvGrpSpPr/>
        <p:nvPr/>
      </p:nvGrpSpPr>
      <p:grpSpPr>
        <a:xfrm>
          <a:off x="0" y="0"/>
          <a:ext cx="0" cy="0"/>
          <a:chOff x="0" y="0"/>
          <a:chExt cx="0" cy="0"/>
        </a:xfrm>
      </p:grpSpPr>
      <p:sp>
        <p:nvSpPr>
          <p:cNvPr id="140" name="Google Shape;140;p17"/>
          <p:cNvSpPr/>
          <p:nvPr/>
        </p:nvSpPr>
        <p:spPr>
          <a:xfrm>
            <a:off x="1" y="0"/>
            <a:ext cx="307017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41" name="Google Shape;141;p17"/>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42" name="Google Shape;142;p17"/>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43" name="Google Shape;143;p17"/>
          <p:cNvSpPr>
            <a:spLocks noGrp="1"/>
          </p:cNvSpPr>
          <p:nvPr>
            <p:ph type="title"/>
          </p:nvPr>
        </p:nvSpPr>
        <p:spPr>
          <a:xfrm>
            <a:off x="1260873" y="1586484"/>
            <a:ext cx="3685032" cy="3685032"/>
          </a:xfrm>
          <a:prstGeom prst="ellipse">
            <a:avLst/>
          </a:prstGeom>
          <a:solidFill>
            <a:srgbClr val="376BDC"/>
          </a:solidFill>
          <a:ln w="9525" cap="flat" cmpd="sng">
            <a:solidFill>
              <a:srgbClr val="376BDC"/>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600"/>
              <a:buFont typeface="Gill Sans"/>
              <a:buNone/>
            </a:pPr>
            <a:r>
              <a:rPr lang="en-US" sz="2600">
                <a:solidFill>
                  <a:srgbClr val="FFFFFF"/>
                </a:solidFill>
              </a:rPr>
              <a:t>WORKLOAD DIVISION</a:t>
            </a:r>
            <a:endParaRPr/>
          </a:p>
        </p:txBody>
      </p:sp>
      <p:sp>
        <p:nvSpPr>
          <p:cNvPr id="144" name="Google Shape;144;p17"/>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b="1" dirty="0"/>
              <a:t>Contribution of each team member in project</a:t>
            </a:r>
            <a:endParaRPr b="1"/>
          </a:p>
          <a:p>
            <a:pPr marL="457200" lvl="1" indent="-228600" algn="l" rtl="0">
              <a:lnSpc>
                <a:spcPct val="100000"/>
              </a:lnSpc>
              <a:spcBef>
                <a:spcPts val="1000"/>
              </a:spcBef>
              <a:spcAft>
                <a:spcPts val="0"/>
              </a:spcAft>
              <a:buSzPts val="1800"/>
              <a:buChar char="•"/>
            </a:pPr>
            <a:r>
              <a:rPr lang="en-US" sz="1800" b="1" dirty="0"/>
              <a:t>Sumit Kumar Singh : </a:t>
            </a:r>
            <a:r>
              <a:rPr lang="en-US" sz="1800" dirty="0"/>
              <a:t>Frontend / Backend Development / Database / Deployment</a:t>
            </a:r>
            <a:endParaRPr/>
          </a:p>
          <a:p>
            <a:pPr marL="457200" lvl="1" indent="-228600" algn="l" rtl="0">
              <a:lnSpc>
                <a:spcPct val="100000"/>
              </a:lnSpc>
              <a:spcBef>
                <a:spcPts val="1000"/>
              </a:spcBef>
              <a:spcAft>
                <a:spcPts val="0"/>
              </a:spcAft>
              <a:buSzPts val="1800"/>
              <a:buChar char="•"/>
            </a:pPr>
            <a:r>
              <a:rPr lang="en-US" sz="1800" b="1" dirty="0"/>
              <a:t>Mantu Kumar Rana : </a:t>
            </a:r>
            <a:r>
              <a:rPr lang="en-US" sz="1800" dirty="0"/>
              <a:t>Backend Development / Database</a:t>
            </a:r>
            <a:endParaRPr/>
          </a:p>
          <a:p>
            <a:pPr marL="457200" lvl="1" indent="-228600" algn="l" rtl="0">
              <a:lnSpc>
                <a:spcPct val="100000"/>
              </a:lnSpc>
              <a:spcBef>
                <a:spcPts val="1000"/>
              </a:spcBef>
              <a:spcAft>
                <a:spcPts val="0"/>
              </a:spcAft>
              <a:buSzPts val="1800"/>
              <a:buChar char="•"/>
            </a:pPr>
            <a:r>
              <a:rPr lang="en-US" sz="1800" b="1" dirty="0"/>
              <a:t>Madan H S : </a:t>
            </a:r>
            <a:r>
              <a:rPr lang="en-US" sz="1800" dirty="0"/>
              <a:t>Frontend Development / Resources</a:t>
            </a:r>
            <a:endParaRPr/>
          </a:p>
          <a:p>
            <a:pPr marL="457200" lvl="1" indent="-228600" algn="l" rtl="0">
              <a:lnSpc>
                <a:spcPct val="100000"/>
              </a:lnSpc>
              <a:spcBef>
                <a:spcPts val="1000"/>
              </a:spcBef>
              <a:spcAft>
                <a:spcPts val="0"/>
              </a:spcAft>
              <a:buSzPts val="1800"/>
              <a:buChar char="•"/>
            </a:pPr>
            <a:r>
              <a:rPr lang="en-US" sz="1800" b="1" dirty="0"/>
              <a:t>Mayank Pathak : </a:t>
            </a:r>
            <a:r>
              <a:rPr lang="en-US" sz="1800" dirty="0"/>
              <a:t>Frontend Development / Documentation</a:t>
            </a:r>
            <a:endParaRPr/>
          </a:p>
        </p:txBody>
      </p:sp>
      <p:pic>
        <p:nvPicPr>
          <p:cNvPr id="145" name="Google Shape;145;p17"/>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9"/>
        <p:cNvGrpSpPr/>
        <p:nvPr/>
      </p:nvGrpSpPr>
      <p:grpSpPr>
        <a:xfrm>
          <a:off x="0" y="0"/>
          <a:ext cx="0" cy="0"/>
          <a:chOff x="0" y="0"/>
          <a:chExt cx="0" cy="0"/>
        </a:xfrm>
      </p:grpSpPr>
      <p:sp>
        <p:nvSpPr>
          <p:cNvPr id="150" name="Google Shape;150;p18"/>
          <p:cNvSpPr/>
          <p:nvPr/>
        </p:nvSpPr>
        <p:spPr>
          <a:xfrm>
            <a:off x="1" y="0"/>
            <a:ext cx="3070172"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51" name="Google Shape;151;p18"/>
          <p:cNvSpPr/>
          <p:nvPr/>
        </p:nvSpPr>
        <p:spPr>
          <a:xfrm>
            <a:off x="3070172" y="0"/>
            <a:ext cx="91218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52" name="Google Shape;152;p18"/>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53" name="Google Shape;153;p18"/>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100"/>
              <a:buFont typeface="Gill Sans"/>
              <a:buNone/>
            </a:pPr>
            <a:r>
              <a:rPr lang="en-US" sz="2100">
                <a:solidFill>
                  <a:srgbClr val="FFFFFF"/>
                </a:solidFill>
              </a:rPr>
              <a:t>THE BACKGROUND</a:t>
            </a:r>
            <a:endParaRPr/>
          </a:p>
        </p:txBody>
      </p:sp>
      <p:sp>
        <p:nvSpPr>
          <p:cNvPr id="154" name="Google Shape;154;p18"/>
          <p:cNvSpPr txBox="1">
            <a:spLocks noGrp="1"/>
          </p:cNvSpPr>
          <p:nvPr>
            <p:ph type="body" idx="1"/>
          </p:nvPr>
        </p:nvSpPr>
        <p:spPr>
          <a:xfrm>
            <a:off x="5560395" y="754471"/>
            <a:ext cx="5320800" cy="5004600"/>
          </a:xfrm>
          <a:prstGeom prst="rect">
            <a:avLst/>
          </a:prstGeom>
          <a:noFill/>
          <a:ln>
            <a:noFill/>
          </a:ln>
        </p:spPr>
        <p:txBody>
          <a:bodyPr spcFirstLastPara="1" wrap="square" lIns="91425" tIns="45700" rIns="91425" bIns="45700" anchor="ctr" anchorCtr="0">
            <a:noAutofit/>
          </a:bodyPr>
          <a:lstStyle/>
          <a:p>
            <a:pPr marL="228600" lvl="0" indent="-228600">
              <a:lnSpc>
                <a:spcPct val="150000"/>
              </a:lnSpc>
              <a:spcBef>
                <a:spcPts val="0"/>
              </a:spcBef>
            </a:pPr>
            <a:r>
              <a:rPr lang="en-US" dirty="0" smtClean="0"/>
              <a:t>Relied on fingerprints or iris scans</a:t>
            </a:r>
            <a:r>
              <a:rPr lang="en-US" dirty="0" smtClean="0"/>
              <a:t>.</a:t>
            </a:r>
          </a:p>
          <a:p>
            <a:pPr marL="228600" lvl="0" indent="-228600">
              <a:lnSpc>
                <a:spcPct val="150000"/>
              </a:lnSpc>
              <a:spcBef>
                <a:spcPts val="0"/>
              </a:spcBef>
            </a:pPr>
            <a:r>
              <a:rPr lang="en-US" dirty="0" smtClean="0"/>
              <a:t>Faced </a:t>
            </a:r>
            <a:r>
              <a:rPr lang="en-US" dirty="0" smtClean="0"/>
              <a:t>challenges like wear and tear of sensors and data privacy concerns</a:t>
            </a:r>
            <a:r>
              <a:rPr lang="en-US" dirty="0" smtClean="0"/>
              <a:t>.</a:t>
            </a:r>
          </a:p>
          <a:p>
            <a:pPr marL="228600" lvl="0" indent="-228600">
              <a:lnSpc>
                <a:spcPct val="150000"/>
              </a:lnSpc>
              <a:spcBef>
                <a:spcPts val="0"/>
              </a:spcBef>
            </a:pPr>
            <a:r>
              <a:rPr lang="en-US" dirty="0" smtClean="0"/>
              <a:t>Research </a:t>
            </a:r>
            <a:r>
              <a:rPr lang="en-US" dirty="0" smtClean="0"/>
              <a:t>into face recognition technology started due to the need for more </a:t>
            </a:r>
            <a:r>
              <a:rPr lang="en-US" dirty="0" smtClean="0"/>
              <a:t>secure </a:t>
            </a:r>
            <a:r>
              <a:rPr lang="en-US" dirty="0" smtClean="0"/>
              <a:t>and </a:t>
            </a:r>
            <a:r>
              <a:rPr lang="en-US" dirty="0" smtClean="0"/>
              <a:t>non-intrusive </a:t>
            </a:r>
            <a:r>
              <a:rPr lang="en-US" dirty="0" smtClean="0"/>
              <a:t>methods</a:t>
            </a:r>
            <a:r>
              <a:rPr lang="en-US" dirty="0" smtClean="0"/>
              <a:t>.</a:t>
            </a:r>
          </a:p>
          <a:p>
            <a:pPr marL="228600" lvl="0" indent="-228600">
              <a:lnSpc>
                <a:spcPct val="150000"/>
              </a:lnSpc>
              <a:spcBef>
                <a:spcPts val="0"/>
              </a:spcBef>
            </a:pPr>
            <a:r>
              <a:rPr lang="en-US" dirty="0" smtClean="0"/>
              <a:t>Businesses and public spaces used CCTV systems for basic people counting</a:t>
            </a:r>
            <a:r>
              <a:rPr lang="en-US" dirty="0" smtClean="0"/>
              <a:t>.</a:t>
            </a:r>
          </a:p>
          <a:p>
            <a:pPr marL="228600" lvl="0" indent="-228600">
              <a:lnSpc>
                <a:spcPct val="150000"/>
              </a:lnSpc>
              <a:spcBef>
                <a:spcPts val="0"/>
              </a:spcBef>
            </a:pPr>
            <a:r>
              <a:rPr lang="en-US" dirty="0" smtClean="0"/>
              <a:t>The </a:t>
            </a:r>
            <a:r>
              <a:rPr lang="en-US" dirty="0" smtClean="0"/>
              <a:t>pandemic increased the demand for contactless technologies</a:t>
            </a:r>
            <a:r>
              <a:rPr lang="en-US" dirty="0" smtClean="0"/>
              <a:t>.</a:t>
            </a:r>
          </a:p>
          <a:p>
            <a:pPr marL="228600" lvl="0" indent="-228600">
              <a:lnSpc>
                <a:spcPct val="150000"/>
              </a:lnSpc>
              <a:spcBef>
                <a:spcPts val="0"/>
              </a:spcBef>
            </a:pPr>
            <a:r>
              <a:rPr lang="en-US" dirty="0" smtClean="0"/>
              <a:t>Face </a:t>
            </a:r>
            <a:r>
              <a:rPr lang="en-US" dirty="0" smtClean="0"/>
              <a:t>recognition became widely adopted for attendance and automated people counting.</a:t>
            </a:r>
            <a:endParaRPr/>
          </a:p>
        </p:txBody>
      </p:sp>
      <p:pic>
        <p:nvPicPr>
          <p:cNvPr id="155" name="Google Shape;155;p18"/>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p:cNvGrpSpPr/>
        <p:nvPr/>
      </p:nvGrpSpPr>
      <p:grpSpPr>
        <a:xfrm>
          <a:off x="0" y="0"/>
          <a:ext cx="0" cy="0"/>
          <a:chOff x="0" y="0"/>
          <a:chExt cx="0" cy="0"/>
        </a:xfrm>
      </p:grpSpPr>
      <p:sp>
        <p:nvSpPr>
          <p:cNvPr id="160" name="Google Shape;160;p19"/>
          <p:cNvSpPr/>
          <p:nvPr/>
        </p:nvSpPr>
        <p:spPr>
          <a:xfrm>
            <a:off x="1" y="0"/>
            <a:ext cx="3070172"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61" name="Google Shape;161;p19"/>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62" name="Google Shape;162;p19"/>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63" name="Google Shape;163;p19"/>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800"/>
              <a:buFont typeface="Gill Sans"/>
              <a:buNone/>
            </a:pPr>
            <a:r>
              <a:rPr lang="en-US">
                <a:solidFill>
                  <a:srgbClr val="FFFFFF"/>
                </a:solidFill>
              </a:rPr>
              <a:t>PROBLEM STATEMENT</a:t>
            </a:r>
            <a:endParaRPr/>
          </a:p>
        </p:txBody>
      </p:sp>
      <p:sp>
        <p:nvSpPr>
          <p:cNvPr id="164" name="Google Shape;164;p19"/>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50000"/>
              </a:lnSpc>
              <a:spcBef>
                <a:spcPts val="0"/>
              </a:spcBef>
              <a:spcAft>
                <a:spcPts val="0"/>
              </a:spcAft>
              <a:buSzPts val="1800"/>
              <a:buChar char="•"/>
            </a:pPr>
            <a:r>
              <a:rPr lang="en-US" dirty="0">
                <a:latin typeface="Gill Sans" charset="0"/>
              </a:rPr>
              <a:t>The problem is to develop an automated, contactless face attendance system with real-time people counting to replace manual or basic biometric methods, improving accuracy, eliminating fraud, and enabling efficient monitoring of attendance and occupancy in environments like schools, offices, and public </a:t>
            </a:r>
            <a:r>
              <a:rPr lang="en-US" dirty="0" smtClean="0">
                <a:latin typeface="Gill Sans" charset="0"/>
              </a:rPr>
              <a:t>spaces.AI </a:t>
            </a:r>
            <a:r>
              <a:rPr lang="en-US" dirty="0">
                <a:latin typeface="Gill Sans" charset="0"/>
              </a:rPr>
              <a:t>in Surveillance and Attendance Systems.</a:t>
            </a:r>
            <a:endParaRPr>
              <a:latin typeface="Gill Sans" charset="0"/>
            </a:endParaRPr>
          </a:p>
          <a:p>
            <a:pPr marL="228600" lvl="0" indent="-152400" algn="l" rtl="0">
              <a:lnSpc>
                <a:spcPct val="100000"/>
              </a:lnSpc>
              <a:spcBef>
                <a:spcPts val="1000"/>
              </a:spcBef>
              <a:spcAft>
                <a:spcPts val="0"/>
              </a:spcAft>
              <a:buSzPts val="1200"/>
              <a:buNone/>
            </a:pPr>
            <a:endParaRPr sz="1200"/>
          </a:p>
        </p:txBody>
      </p:sp>
      <p:pic>
        <p:nvPicPr>
          <p:cNvPr id="165" name="Google Shape;165;p19"/>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9"/>
        <p:cNvGrpSpPr/>
        <p:nvPr/>
      </p:nvGrpSpPr>
      <p:grpSpPr>
        <a:xfrm>
          <a:off x="0" y="0"/>
          <a:ext cx="0" cy="0"/>
          <a:chOff x="0" y="0"/>
          <a:chExt cx="0" cy="0"/>
        </a:xfrm>
      </p:grpSpPr>
      <p:sp>
        <p:nvSpPr>
          <p:cNvPr id="170" name="Google Shape;170;p20"/>
          <p:cNvSpPr/>
          <p:nvPr/>
        </p:nvSpPr>
        <p:spPr>
          <a:xfrm>
            <a:off x="1" y="0"/>
            <a:ext cx="3070172"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71" name="Google Shape;171;p20"/>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72" name="Google Shape;172;p20"/>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73" name="Google Shape;173;p20"/>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3000"/>
              <a:buFont typeface="Gill Sans"/>
              <a:buNone/>
            </a:pPr>
            <a:r>
              <a:rPr lang="en-US" sz="3000">
                <a:solidFill>
                  <a:srgbClr val="FFFFFF"/>
                </a:solidFill>
              </a:rPr>
              <a:t>PROPOSED SOLUTION</a:t>
            </a:r>
            <a:endParaRPr/>
          </a:p>
        </p:txBody>
      </p:sp>
      <p:sp>
        <p:nvSpPr>
          <p:cNvPr id="174" name="Google Shape;174;p20"/>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50000"/>
              </a:lnSpc>
              <a:spcBef>
                <a:spcPts val="0"/>
              </a:spcBef>
              <a:spcAft>
                <a:spcPts val="0"/>
              </a:spcAft>
              <a:buSzPts val="1800"/>
              <a:buChar char="•"/>
            </a:pPr>
            <a:r>
              <a:rPr lang="en-US" dirty="0"/>
              <a:t>The proposed solution is to create an AI-powered face recognition system integrated with real-time people counting. This system will automate attendance tracking and occupancy monitoring, using computer vision techniques for accurate, contactless operation. It will be deployed through an interactive platform like Streamlit, ensuring ease of use and real-time data processing for various environments such as schools, offices, and university &amp; hospitals.</a:t>
            </a:r>
            <a:endParaRPr/>
          </a:p>
        </p:txBody>
      </p:sp>
      <p:pic>
        <p:nvPicPr>
          <p:cNvPr id="175" name="Google Shape;175;p20"/>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9"/>
        <p:cNvGrpSpPr/>
        <p:nvPr/>
      </p:nvGrpSpPr>
      <p:grpSpPr>
        <a:xfrm>
          <a:off x="0" y="0"/>
          <a:ext cx="0" cy="0"/>
          <a:chOff x="0" y="0"/>
          <a:chExt cx="0" cy="0"/>
        </a:xfrm>
      </p:grpSpPr>
      <p:sp>
        <p:nvSpPr>
          <p:cNvPr id="180" name="Google Shape;180;p21"/>
          <p:cNvSpPr/>
          <p:nvPr/>
        </p:nvSpPr>
        <p:spPr>
          <a:xfrm>
            <a:off x="1" y="0"/>
            <a:ext cx="3070172" cy="6858000"/>
          </a:xfrm>
          <a:prstGeom prst="rect">
            <a:avLst/>
          </a:prstGeom>
          <a:solidFill>
            <a:srgbClr val="1B1E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81" name="Google Shape;181;p21"/>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82" name="Google Shape;182;p21"/>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83" name="Google Shape;183;p21"/>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3000"/>
              <a:buFont typeface="Gill Sans"/>
              <a:buNone/>
            </a:pPr>
            <a:r>
              <a:rPr lang="en-US" sz="3000">
                <a:solidFill>
                  <a:srgbClr val="FFFFFF"/>
                </a:solidFill>
              </a:rPr>
              <a:t>SOLUTION DESIGN</a:t>
            </a:r>
            <a:endParaRPr/>
          </a:p>
        </p:txBody>
      </p:sp>
      <p:pic>
        <p:nvPicPr>
          <p:cNvPr id="184" name="Google Shape;184;p21"/>
          <p:cNvPicPr preferRelativeResize="0">
            <a:picLocks noGrp="1"/>
          </p:cNvPicPr>
          <p:nvPr>
            <p:ph type="body" idx="1"/>
          </p:nvPr>
        </p:nvPicPr>
        <p:blipFill rotWithShape="1">
          <a:blip r:embed="rId3">
            <a:alphaModFix/>
          </a:blip>
          <a:srcRect/>
          <a:stretch/>
        </p:blipFill>
        <p:spPr>
          <a:xfrm>
            <a:off x="5352763" y="0"/>
            <a:ext cx="6685800" cy="6273000"/>
          </a:xfrm>
          <a:prstGeom prst="rect">
            <a:avLst/>
          </a:prstGeom>
          <a:noFill/>
          <a:ln w="9525" cap="flat" cmpd="sng">
            <a:solidFill>
              <a:schemeClr val="lt1"/>
            </a:solidFill>
            <a:prstDash val="solid"/>
            <a:round/>
            <a:headEnd type="none" w="sm" len="sm"/>
            <a:tailEnd type="none" w="sm" len="sm"/>
          </a:ln>
        </p:spPr>
      </p:pic>
      <p:pic>
        <p:nvPicPr>
          <p:cNvPr id="185" name="Google Shape;185;p21"/>
          <p:cNvPicPr preferRelativeResize="0"/>
          <p:nvPr/>
        </p:nvPicPr>
        <p:blipFill>
          <a:blip r:embed="rId4">
            <a:alphaModFix/>
          </a:blip>
          <a:stretch>
            <a:fillRect/>
          </a:stretch>
        </p:blipFill>
        <p:spPr>
          <a:xfrm>
            <a:off x="10444700" y="5271525"/>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9"/>
        <p:cNvGrpSpPr/>
        <p:nvPr/>
      </p:nvGrpSpPr>
      <p:grpSpPr>
        <a:xfrm>
          <a:off x="0" y="0"/>
          <a:ext cx="0" cy="0"/>
          <a:chOff x="0" y="0"/>
          <a:chExt cx="0" cy="0"/>
        </a:xfrm>
      </p:grpSpPr>
      <p:sp>
        <p:nvSpPr>
          <p:cNvPr id="190" name="Google Shape;190;p22"/>
          <p:cNvSpPr/>
          <p:nvPr/>
        </p:nvSpPr>
        <p:spPr>
          <a:xfrm>
            <a:off x="1" y="0"/>
            <a:ext cx="3070172"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91" name="Google Shape;191;p22"/>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92" name="Google Shape;192;p22"/>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93" name="Google Shape;193;p22"/>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100"/>
              <a:buFont typeface="Gill Sans"/>
              <a:buNone/>
            </a:pPr>
            <a:r>
              <a:rPr lang="en-US" sz="2100">
                <a:solidFill>
                  <a:srgbClr val="FFFFFF"/>
                </a:solidFill>
              </a:rPr>
              <a:t>TECHNOLOGY STACK &amp; REQUIREMENTS</a:t>
            </a:r>
            <a:endParaRPr/>
          </a:p>
        </p:txBody>
      </p:sp>
      <p:sp>
        <p:nvSpPr>
          <p:cNvPr id="194" name="Google Shape;194;p22"/>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b="1"/>
              <a:t>OpenCV &amp; YOLO</a:t>
            </a:r>
            <a:r>
              <a:rPr lang="en-US"/>
              <a:t>: For real-time face recognition and accurate people counting due to their speed and reliability.</a:t>
            </a:r>
            <a:endParaRPr/>
          </a:p>
          <a:p>
            <a:pPr marL="228600" lvl="0" indent="-228600" algn="l" rtl="0">
              <a:lnSpc>
                <a:spcPct val="100000"/>
              </a:lnSpc>
              <a:spcBef>
                <a:spcPts val="1000"/>
              </a:spcBef>
              <a:spcAft>
                <a:spcPts val="0"/>
              </a:spcAft>
              <a:buSzPts val="1800"/>
              <a:buChar char="•"/>
            </a:pPr>
            <a:r>
              <a:rPr lang="en-US" b="1"/>
              <a:t>Streamlit</a:t>
            </a:r>
            <a:r>
              <a:rPr lang="en-US"/>
              <a:t>: Chosen for fast deployment and creating an interactive UI with minimal effort.</a:t>
            </a:r>
            <a:endParaRPr/>
          </a:p>
          <a:p>
            <a:pPr marL="228600" lvl="0" indent="-228600" algn="l" rtl="0">
              <a:lnSpc>
                <a:spcPct val="100000"/>
              </a:lnSpc>
              <a:spcBef>
                <a:spcPts val="1000"/>
              </a:spcBef>
              <a:spcAft>
                <a:spcPts val="0"/>
              </a:spcAft>
              <a:buSzPts val="1800"/>
              <a:buChar char="•"/>
            </a:pPr>
            <a:r>
              <a:rPr lang="en-US" b="1"/>
              <a:t>Hardware</a:t>
            </a:r>
            <a:r>
              <a:rPr lang="en-US"/>
              <a:t>: Minimum 8GB RAM, GPU , camera for video feed.</a:t>
            </a:r>
            <a:endParaRPr/>
          </a:p>
          <a:p>
            <a:pPr marL="228600" lvl="0" indent="-228600" algn="l" rtl="0">
              <a:lnSpc>
                <a:spcPct val="100000"/>
              </a:lnSpc>
              <a:spcBef>
                <a:spcPts val="1000"/>
              </a:spcBef>
              <a:spcAft>
                <a:spcPts val="0"/>
              </a:spcAft>
              <a:buSzPts val="1800"/>
              <a:buChar char="•"/>
            </a:pPr>
            <a:r>
              <a:rPr lang="en-US" b="1"/>
              <a:t>Software</a:t>
            </a:r>
            <a:r>
              <a:rPr lang="en-US"/>
              <a:t>: Python, OpenCV, Tensor Flow, Pytorch, Yolo,Streamlit, and necessary libraries.</a:t>
            </a:r>
            <a:endParaRPr/>
          </a:p>
          <a:p>
            <a:pPr marL="228600" lvl="0" indent="0" algn="l" rtl="0">
              <a:lnSpc>
                <a:spcPct val="100000"/>
              </a:lnSpc>
              <a:spcBef>
                <a:spcPts val="1000"/>
              </a:spcBef>
              <a:spcAft>
                <a:spcPts val="0"/>
              </a:spcAft>
              <a:buNone/>
            </a:pPr>
            <a:r>
              <a:rPr lang="en-US"/>
              <a:t>.</a:t>
            </a:r>
            <a:endParaRPr/>
          </a:p>
        </p:txBody>
      </p:sp>
      <p:pic>
        <p:nvPicPr>
          <p:cNvPr id="195" name="Google Shape;195;p22"/>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99"/>
        <p:cNvGrpSpPr/>
        <p:nvPr/>
      </p:nvGrpSpPr>
      <p:grpSpPr>
        <a:xfrm>
          <a:off x="0" y="0"/>
          <a:ext cx="0" cy="0"/>
          <a:chOff x="0" y="0"/>
          <a:chExt cx="0" cy="0"/>
        </a:xfrm>
      </p:grpSpPr>
      <p:pic>
        <p:nvPicPr>
          <p:cNvPr id="200" name="Google Shape;200;p23" descr="Five bulbs and one of them is glowing"/>
          <p:cNvPicPr preferRelativeResize="0"/>
          <p:nvPr/>
        </p:nvPicPr>
        <p:blipFill rotWithShape="1">
          <a:blip r:embed="rId3">
            <a:alphaModFix/>
          </a:blip>
          <a:srcRect l="20348" r="20317" b="-1"/>
          <a:stretch/>
        </p:blipFill>
        <p:spPr>
          <a:xfrm>
            <a:off x="642" y="10"/>
            <a:ext cx="6096000" cy="6857990"/>
          </a:xfrm>
          <a:prstGeom prst="rect">
            <a:avLst/>
          </a:prstGeom>
          <a:noFill/>
          <a:ln>
            <a:noFill/>
          </a:ln>
        </p:spPr>
      </p:pic>
      <p:sp>
        <p:nvSpPr>
          <p:cNvPr id="201" name="Google Shape;201;p23"/>
          <p:cNvSpPr txBox="1">
            <a:spLocks noGrp="1"/>
          </p:cNvSpPr>
          <p:nvPr>
            <p:ph type="title"/>
          </p:nvPr>
        </p:nvSpPr>
        <p:spPr>
          <a:xfrm>
            <a:off x="804672" y="2841505"/>
            <a:ext cx="4487298" cy="1174991"/>
          </a:xfrm>
          <a:prstGeom prst="rect">
            <a:avLst/>
          </a:prstGeom>
          <a:solidFill>
            <a:schemeClr val="dk1">
              <a:alpha val="60000"/>
            </a:schemeClr>
          </a:solidFill>
          <a:ln w="9525" cap="flat" cmpd="sng">
            <a:solidFill>
              <a:schemeClr val="lt1"/>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chemeClr val="lt1"/>
              </a:buClr>
              <a:buSzPts val="2400"/>
              <a:buFont typeface="Gill Sans"/>
              <a:buNone/>
            </a:pPr>
            <a:r>
              <a:rPr lang="en-US" sz="2400">
                <a:solidFill>
                  <a:schemeClr val="lt1"/>
                </a:solidFill>
              </a:rPr>
              <a:t>INNOVATIVE IDEA</a:t>
            </a:r>
            <a:endParaRPr/>
          </a:p>
        </p:txBody>
      </p:sp>
      <p:sp>
        <p:nvSpPr>
          <p:cNvPr id="202" name="Google Shape;202;p23"/>
          <p:cNvSpPr txBox="1">
            <a:spLocks noGrp="1"/>
          </p:cNvSpPr>
          <p:nvPr>
            <p:ph type="body" idx="1"/>
          </p:nvPr>
        </p:nvSpPr>
        <p:spPr>
          <a:xfrm>
            <a:off x="6743941" y="976129"/>
            <a:ext cx="4804931" cy="4919815"/>
          </a:xfrm>
          <a:prstGeom prst="rect">
            <a:avLst/>
          </a:prstGeom>
          <a:noFill/>
          <a:ln>
            <a:noFill/>
          </a:ln>
        </p:spPr>
        <p:txBody>
          <a:bodyPr spcFirstLastPara="1" wrap="square" lIns="91425" tIns="45700" rIns="91425" bIns="45700" anchor="ctr" anchorCtr="0">
            <a:noAutofit/>
          </a:bodyPr>
          <a:lstStyle/>
          <a:p>
            <a:pPr marL="228600" lvl="0" indent="-228600">
              <a:lnSpc>
                <a:spcPct val="150000"/>
              </a:lnSpc>
              <a:spcBef>
                <a:spcPts val="0"/>
              </a:spcBef>
            </a:pPr>
            <a:r>
              <a:rPr lang="en-US" dirty="0" smtClean="0"/>
              <a:t>Integrating real-time anomaly detection with face recognition and people counting</a:t>
            </a:r>
            <a:r>
              <a:rPr lang="en-US" dirty="0" smtClean="0"/>
              <a:t>.</a:t>
            </a:r>
          </a:p>
          <a:p>
            <a:pPr marL="228600" lvl="0" indent="-228600">
              <a:lnSpc>
                <a:spcPct val="150000"/>
              </a:lnSpc>
              <a:spcBef>
                <a:spcPts val="0"/>
              </a:spcBef>
            </a:pPr>
            <a:r>
              <a:rPr lang="en-US" dirty="0" smtClean="0"/>
              <a:t>Alerts </a:t>
            </a:r>
            <a:r>
              <a:rPr lang="en-US" dirty="0" smtClean="0"/>
              <a:t>administrators to unusual activities such as overcrowding or unauthorized access</a:t>
            </a:r>
            <a:r>
              <a:rPr lang="en-US" dirty="0" smtClean="0"/>
              <a:t>.</a:t>
            </a:r>
          </a:p>
          <a:p>
            <a:pPr marL="228600" lvl="0" indent="-228600">
              <a:lnSpc>
                <a:spcPct val="150000"/>
              </a:lnSpc>
              <a:spcBef>
                <a:spcPts val="0"/>
              </a:spcBef>
            </a:pPr>
            <a:r>
              <a:rPr lang="en-US" dirty="0" smtClean="0"/>
              <a:t>Enhances </a:t>
            </a:r>
            <a:r>
              <a:rPr lang="en-US" dirty="0" smtClean="0"/>
              <a:t>security and crowd management</a:t>
            </a:r>
            <a:r>
              <a:rPr lang="en-US" dirty="0" smtClean="0"/>
              <a:t>.</a:t>
            </a:r>
          </a:p>
          <a:p>
            <a:pPr marL="228600" lvl="0" indent="-228600">
              <a:lnSpc>
                <a:spcPct val="150000"/>
              </a:lnSpc>
              <a:spcBef>
                <a:spcPts val="0"/>
              </a:spcBef>
            </a:pPr>
            <a:r>
              <a:rPr lang="en-US" dirty="0" smtClean="0"/>
              <a:t>A </a:t>
            </a:r>
            <a:r>
              <a:rPr lang="en-US" dirty="0" smtClean="0"/>
              <a:t>self-learning AI model improves accuracy over time by adapting to environmental changes like lighting and angles, making the system more adaptable and precise</a:t>
            </a:r>
            <a:r>
              <a:rPr lang="en-US" dirty="0" smtClean="0"/>
              <a:t>.</a:t>
            </a:r>
          </a:p>
          <a:p>
            <a:pPr marL="228600" lvl="0" indent="-228600">
              <a:lnSpc>
                <a:spcPct val="150000"/>
              </a:lnSpc>
              <a:spcBef>
                <a:spcPts val="0"/>
              </a:spcBef>
            </a:pPr>
            <a:r>
              <a:rPr lang="en-US" dirty="0" smtClean="0"/>
              <a:t>Allows admins to log in and register based on their job roles in different organizations (Schools &amp; Universities, Hospitals, Offices).</a:t>
            </a:r>
            <a:endParaRPr>
              <a:latin typeface="Arial" pitchFamily="34" charset="0"/>
              <a:cs typeface="Arial" pitchFamily="34" charset="0"/>
            </a:endParaRPr>
          </a:p>
        </p:txBody>
      </p:sp>
      <p:pic>
        <p:nvPicPr>
          <p:cNvPr id="203" name="Google Shape;203;p23"/>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356DE2"/>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TotalTime>
  <Words>663</Words>
  <Application>Microsoft Office PowerPoint</Application>
  <PresentationFormat>Custom</PresentationFormat>
  <Paragraphs>57</Paragraphs>
  <Slides>14</Slides>
  <Notes>14</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14</vt:i4>
      </vt:variant>
    </vt:vector>
  </HeadingPairs>
  <TitlesOfParts>
    <vt:vector size="18" baseType="lpstr">
      <vt:lpstr>Arial</vt:lpstr>
      <vt:lpstr>Gill Sans</vt:lpstr>
      <vt:lpstr>Parcel</vt:lpstr>
      <vt:lpstr>Parcel</vt:lpstr>
      <vt:lpstr>           CHECK IN CHECK OUT                    C-IN C-OUT</vt:lpstr>
      <vt:lpstr>THE TEAM</vt:lpstr>
      <vt:lpstr>WORKLOAD DIVISION</vt:lpstr>
      <vt:lpstr>THE BACKGROUND</vt:lpstr>
      <vt:lpstr>PROBLEM STATEMENT</vt:lpstr>
      <vt:lpstr>PROPOSED SOLUTION</vt:lpstr>
      <vt:lpstr>SOLUTION DESIGN</vt:lpstr>
      <vt:lpstr>TECHNOLOGY STACK &amp; REQUIREMENTS</vt:lpstr>
      <vt:lpstr>INNOVATIVE IDEA</vt:lpstr>
      <vt:lpstr>RESULTS / OUTCOMES / ANALYSIS</vt:lpstr>
      <vt:lpstr>LIMITATIONS</vt:lpstr>
      <vt:lpstr>FUTURE  ENHANCEMENTS/SCOPE</vt:lpstr>
      <vt:lpstr> GITHUB LINK  HTTPS://GITHUB.COM/RAJPUTROCKSTAR/CINCOUT.GIT  </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CHECK IN CHECK OUT                    C-IN C-OUT</dc:title>
  <dc:creator>Boii.inn</dc:creator>
  <cp:lastModifiedBy>it</cp:lastModifiedBy>
  <cp:revision>3</cp:revision>
  <dcterms:modified xsi:type="dcterms:W3CDTF">2024-09-25T07:36:56Z</dcterms:modified>
</cp:coreProperties>
</file>